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36e51d3a1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42a378ff98410e"/>
  </p:sldMasterIdLst>
  <p:sldIdLst>
    <p:sldId xmlns:r="http://schemas.openxmlformats.org/officeDocument/2006/relationships" id="256" r:id="Rfef94b1e85c048ef"/>
    <p:sldId xmlns:r="http://schemas.openxmlformats.org/officeDocument/2006/relationships" id="257" r:id="R398ee79630c249ca"/>
    <p:sldId xmlns:r="http://schemas.openxmlformats.org/officeDocument/2006/relationships" id="258" r:id="Reabe8675d7e74a9d"/>
    <p:sldId xmlns:r="http://schemas.openxmlformats.org/officeDocument/2006/relationships" id="259" r:id="Rb22c4719d0824405"/>
    <p:sldId xmlns:r="http://schemas.openxmlformats.org/officeDocument/2006/relationships" id="260" r:id="R3a82bc37d02a44ef"/>
    <p:sldId xmlns:r="http://schemas.openxmlformats.org/officeDocument/2006/relationships" id="261" r:id="R46ed630077c846b8"/>
    <p:sldId xmlns:r="http://schemas.openxmlformats.org/officeDocument/2006/relationships" id="262" r:id="R10d2074d6f3b46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2a378ff98410e" /><Relationship Type="http://schemas.openxmlformats.org/officeDocument/2006/relationships/slide" Target="/ppt/slides/slide1.xml" Id="Rfef94b1e85c048ef" /><Relationship Type="http://schemas.openxmlformats.org/officeDocument/2006/relationships/slide" Target="/ppt/slides/slide2.xml" Id="R398ee79630c249ca" /><Relationship Type="http://schemas.openxmlformats.org/officeDocument/2006/relationships/slide" Target="/ppt/slides/slide3.xml" Id="Reabe8675d7e74a9d" /><Relationship Type="http://schemas.openxmlformats.org/officeDocument/2006/relationships/slide" Target="/ppt/slides/slide4.xml" Id="Rb22c4719d0824405" /><Relationship Type="http://schemas.openxmlformats.org/officeDocument/2006/relationships/slide" Target="/ppt/slides/slide5.xml" Id="R3a82bc37d02a44ef" /><Relationship Type="http://schemas.openxmlformats.org/officeDocument/2006/relationships/slide" Target="/ppt/slides/slide6.xml" Id="R46ed630077c846b8" /><Relationship Type="http://schemas.openxmlformats.org/officeDocument/2006/relationships/slide" Target="/ppt/slides/slide7.xml" Id="R10d2074d6f3b46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8572a0cbe42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fb239561f4cfe" /><Relationship Type="http://schemas.openxmlformats.org/officeDocument/2006/relationships/theme" Target="/ppt/slideMasters/theme/theme1.xml" Id="R6d2676daa0c64f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7fb239561f4c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387e820fe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aaa81dacc4f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aafd46a7a44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1a3ce9b8e4a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d8f542efe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a489b418845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23ea7e3a0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BJUNE MUR &amp;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MUR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BJUNE MUR &amp; BETONG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MUR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MUR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MUR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29 983 849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1 179 456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5 038 096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MUR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BJUNE UTLEIE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MUR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Heimskringla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991 058 672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MUR &amp; BETONG AS</a:t>
            </a:r>
          </a:p>
        </p:txBody>
      </p:sp>
    </p:spTree>
  </p:cSld>
  <p:clrMapOvr>
    <a:masterClrMapping xmlns:a="http://schemas.openxmlformats.org/drawingml/2006/main"/>
  </p:clrMapOvr>
</p:sld>
</file>