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4bddd3269e42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626a86b0e041a8"/>
  </p:sldMasterIdLst>
  <p:sldIdLst>
    <p:sldId xmlns:r="http://schemas.openxmlformats.org/officeDocument/2006/relationships" id="256" r:id="R0dd8da67ab454eb9"/>
    <p:sldId xmlns:r="http://schemas.openxmlformats.org/officeDocument/2006/relationships" id="257" r:id="R19e89f138770475e"/>
    <p:sldId xmlns:r="http://schemas.openxmlformats.org/officeDocument/2006/relationships" id="258" r:id="R206315e1bd4f4856"/>
    <p:sldId xmlns:r="http://schemas.openxmlformats.org/officeDocument/2006/relationships" id="259" r:id="Ra263518118254d34"/>
    <p:sldId xmlns:r="http://schemas.openxmlformats.org/officeDocument/2006/relationships" id="260" r:id="Ra70a1c56777e45ce"/>
    <p:sldId xmlns:r="http://schemas.openxmlformats.org/officeDocument/2006/relationships" id="261" r:id="Rd9bff49f51fa4854"/>
    <p:sldId xmlns:r="http://schemas.openxmlformats.org/officeDocument/2006/relationships" id="262" r:id="R83daf85d66f6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26a86b0e041a8" /><Relationship Type="http://schemas.openxmlformats.org/officeDocument/2006/relationships/slide" Target="/ppt/slides/slide1.xml" Id="R0dd8da67ab454eb9" /><Relationship Type="http://schemas.openxmlformats.org/officeDocument/2006/relationships/slide" Target="/ppt/slides/slide2.xml" Id="R19e89f138770475e" /><Relationship Type="http://schemas.openxmlformats.org/officeDocument/2006/relationships/slide" Target="/ppt/slides/slide3.xml" Id="R206315e1bd4f4856" /><Relationship Type="http://schemas.openxmlformats.org/officeDocument/2006/relationships/slide" Target="/ppt/slides/slide4.xml" Id="Ra263518118254d34" /><Relationship Type="http://schemas.openxmlformats.org/officeDocument/2006/relationships/slide" Target="/ppt/slides/slide5.xml" Id="Ra70a1c56777e45ce" /><Relationship Type="http://schemas.openxmlformats.org/officeDocument/2006/relationships/slide" Target="/ppt/slides/slide6.xml" Id="Rd9bff49f51fa4854" /><Relationship Type="http://schemas.openxmlformats.org/officeDocument/2006/relationships/slide" Target="/ppt/slides/slide7.xml" Id="R83daf85d66f6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2541c458546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5d7957c83463f" /><Relationship Type="http://schemas.openxmlformats.org/officeDocument/2006/relationships/theme" Target="/ppt/slideMasters/theme/theme1.xml" Id="Reabd9182378040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25d7957c83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892ee92164e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4af6305a246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b7280458240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0405d3b2045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30708bfd34f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f4b33909b42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406983ceb43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SJØHUSET SKÅNEVIK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SJØHUSET SKÅNEVIK AS ble etablert [år] og holder til i Skånevik.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293 112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−270 447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−2 257 897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6 167 016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PARTNER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R CHRISTOPHERSEN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5594 Skånevik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