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d183966fd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e398337a324fb1"/>
  </p:sldMasterIdLst>
  <p:sldIdLst>
    <p:sldId xmlns:r="http://schemas.openxmlformats.org/officeDocument/2006/relationships" id="256" r:id="Rc835681f74e24f6e"/>
    <p:sldId xmlns:r="http://schemas.openxmlformats.org/officeDocument/2006/relationships" id="257" r:id="Red8f2dfda36c46c6"/>
    <p:sldId xmlns:r="http://schemas.openxmlformats.org/officeDocument/2006/relationships" id="258" r:id="Ra97eb4f5b22b4380"/>
    <p:sldId xmlns:r="http://schemas.openxmlformats.org/officeDocument/2006/relationships" id="259" r:id="R8cb4e99375fa46f6"/>
    <p:sldId xmlns:r="http://schemas.openxmlformats.org/officeDocument/2006/relationships" id="260" r:id="R0bf7a15c2c824aac"/>
    <p:sldId xmlns:r="http://schemas.openxmlformats.org/officeDocument/2006/relationships" id="261" r:id="R8a2ed5717bf549f6"/>
    <p:sldId xmlns:r="http://schemas.openxmlformats.org/officeDocument/2006/relationships" id="262" r:id="R387eea8e88b247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398337a324fb1" /><Relationship Type="http://schemas.openxmlformats.org/officeDocument/2006/relationships/slide" Target="/ppt/slides/slide1.xml" Id="Rc835681f74e24f6e" /><Relationship Type="http://schemas.openxmlformats.org/officeDocument/2006/relationships/slide" Target="/ppt/slides/slide2.xml" Id="Red8f2dfda36c46c6" /><Relationship Type="http://schemas.openxmlformats.org/officeDocument/2006/relationships/slide" Target="/ppt/slides/slide3.xml" Id="Ra97eb4f5b22b4380" /><Relationship Type="http://schemas.openxmlformats.org/officeDocument/2006/relationships/slide" Target="/ppt/slides/slide4.xml" Id="R8cb4e99375fa46f6" /><Relationship Type="http://schemas.openxmlformats.org/officeDocument/2006/relationships/slide" Target="/ppt/slides/slide5.xml" Id="R0bf7a15c2c824aac" /><Relationship Type="http://schemas.openxmlformats.org/officeDocument/2006/relationships/slide" Target="/ppt/slides/slide6.xml" Id="R8a2ed5717bf549f6" /><Relationship Type="http://schemas.openxmlformats.org/officeDocument/2006/relationships/slide" Target="/ppt/slides/slide7.xml" Id="R387eea8e88b247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ac78dc6c84e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b9a2e0118428d" /><Relationship Type="http://schemas.openxmlformats.org/officeDocument/2006/relationships/theme" Target="/ppt/slideMasters/theme/theme1.xml" Id="R786d5c4dec05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b9a2e0118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d71e2a2a8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321229d0949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144eecb00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e97f50df842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2ecf27a224b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2f1c1ad6440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31aa32279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KORDAHL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KORDAHL HOLDING AS ble etablert [år] og holder til i Sperrebotn.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5 758 498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26 417 505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29 705 087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JØRGENSEN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JØRGENSEN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KRISTIN JØRGENSEN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JØRGENSEN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Kordahlveien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1591 Sperrebotn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991 063 048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KORDAHL HOLDING AS</a:t>
            </a:r>
          </a:p>
        </p:txBody>
      </p:sp>
    </p:spTree>
  </p:cSld>
  <p:clrMapOvr>
    <a:masterClrMapping xmlns:a="http://schemas.openxmlformats.org/drawingml/2006/main"/>
  </p:clrMapOvr>
</p:sld>
</file>