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f5f7cd8ba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6a114c4174b66"/>
  </p:sldMasterIdLst>
  <p:sldIdLst>
    <p:sldId xmlns:r="http://schemas.openxmlformats.org/officeDocument/2006/relationships" id="256" r:id="R4b4abeef6b6b4a64"/>
    <p:sldId xmlns:r="http://schemas.openxmlformats.org/officeDocument/2006/relationships" id="257" r:id="R7b59aa97ec0341a5"/>
    <p:sldId xmlns:r="http://schemas.openxmlformats.org/officeDocument/2006/relationships" id="258" r:id="R147c8415fd684d36"/>
    <p:sldId xmlns:r="http://schemas.openxmlformats.org/officeDocument/2006/relationships" id="259" r:id="Rf8e4987998524294"/>
    <p:sldId xmlns:r="http://schemas.openxmlformats.org/officeDocument/2006/relationships" id="260" r:id="Ra39c8e3931934e87"/>
    <p:sldId xmlns:r="http://schemas.openxmlformats.org/officeDocument/2006/relationships" id="261" r:id="R57c633bebd404c35"/>
    <p:sldId xmlns:r="http://schemas.openxmlformats.org/officeDocument/2006/relationships" id="262" r:id="R1b30af9be4e2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6a114c4174b66" /><Relationship Type="http://schemas.openxmlformats.org/officeDocument/2006/relationships/slide" Target="/ppt/slides/slide1.xml" Id="R4b4abeef6b6b4a64" /><Relationship Type="http://schemas.openxmlformats.org/officeDocument/2006/relationships/slide" Target="/ppt/slides/slide2.xml" Id="R7b59aa97ec0341a5" /><Relationship Type="http://schemas.openxmlformats.org/officeDocument/2006/relationships/slide" Target="/ppt/slides/slide3.xml" Id="R147c8415fd684d36" /><Relationship Type="http://schemas.openxmlformats.org/officeDocument/2006/relationships/slide" Target="/ppt/slides/slide4.xml" Id="Rf8e4987998524294" /><Relationship Type="http://schemas.openxmlformats.org/officeDocument/2006/relationships/slide" Target="/ppt/slides/slide5.xml" Id="Ra39c8e3931934e87" /><Relationship Type="http://schemas.openxmlformats.org/officeDocument/2006/relationships/slide" Target="/ppt/slides/slide6.xml" Id="R57c633bebd404c35" /><Relationship Type="http://schemas.openxmlformats.org/officeDocument/2006/relationships/slide" Target="/ppt/slides/slide7.xml" Id="R1b30af9be4e2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8963d4ea5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e95a4fca349aa" /><Relationship Type="http://schemas.openxmlformats.org/officeDocument/2006/relationships/theme" Target="/ppt/slideMasters/theme/theme1.xml" Id="Rcc231d6dec54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e95a4fca349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d47204e0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182002e12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00fb138d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e9f02c4b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01420ea7b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7e97653de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d375b29de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4 228 248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17 974 096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43 968 658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991 066 977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