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3ee0eba2a04d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5f3ed07c68403c"/>
  </p:sldMasterIdLst>
  <p:sldIdLst>
    <p:sldId xmlns:r="http://schemas.openxmlformats.org/officeDocument/2006/relationships" id="256" r:id="R8cf696a5063e49b1"/>
    <p:sldId xmlns:r="http://schemas.openxmlformats.org/officeDocument/2006/relationships" id="257" r:id="Rc5588eedb9534f27"/>
    <p:sldId xmlns:r="http://schemas.openxmlformats.org/officeDocument/2006/relationships" id="258" r:id="Re9f4adb4ba574911"/>
    <p:sldId xmlns:r="http://schemas.openxmlformats.org/officeDocument/2006/relationships" id="259" r:id="Ref380f0318b94370"/>
    <p:sldId xmlns:r="http://schemas.openxmlformats.org/officeDocument/2006/relationships" id="260" r:id="Re2b6c1e47d51495e"/>
    <p:sldId xmlns:r="http://schemas.openxmlformats.org/officeDocument/2006/relationships" id="261" r:id="R656cc13864ff4aa0"/>
    <p:sldId xmlns:r="http://schemas.openxmlformats.org/officeDocument/2006/relationships" id="262" r:id="Rf8edc45d64c9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f3ed07c68403c" /><Relationship Type="http://schemas.openxmlformats.org/officeDocument/2006/relationships/slide" Target="/ppt/slides/slide1.xml" Id="R8cf696a5063e49b1" /><Relationship Type="http://schemas.openxmlformats.org/officeDocument/2006/relationships/slide" Target="/ppt/slides/slide2.xml" Id="Rc5588eedb9534f27" /><Relationship Type="http://schemas.openxmlformats.org/officeDocument/2006/relationships/slide" Target="/ppt/slides/slide3.xml" Id="Re9f4adb4ba574911" /><Relationship Type="http://schemas.openxmlformats.org/officeDocument/2006/relationships/slide" Target="/ppt/slides/slide4.xml" Id="Ref380f0318b94370" /><Relationship Type="http://schemas.openxmlformats.org/officeDocument/2006/relationships/slide" Target="/ppt/slides/slide5.xml" Id="Re2b6c1e47d51495e" /><Relationship Type="http://schemas.openxmlformats.org/officeDocument/2006/relationships/slide" Target="/ppt/slides/slide6.xml" Id="R656cc13864ff4aa0" /><Relationship Type="http://schemas.openxmlformats.org/officeDocument/2006/relationships/slide" Target="/ppt/slides/slide7.xml" Id="Rf8edc45d64c9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9ef4432654d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b83c3db3b40ee" /><Relationship Type="http://schemas.openxmlformats.org/officeDocument/2006/relationships/theme" Target="/ppt/slideMasters/theme/theme1.xml" Id="Raae1fece13374e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fb83c3db3b40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1556faef34b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4fdab40974b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f356fb1584e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3969c2e1745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4b93141a34b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ae284f89941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15fe7646b41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KOMPETANSE AS ble etablert [år] og holder til i Midsund.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35 388 426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1 972 382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1 392 899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3 871 174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11 778 127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IVAN TANGEN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MAGERØY GODØ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SLETTEN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STØLEN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TANGEN GRIMELID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ORSETH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Lyngjavegen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6475 Midsund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67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post@bygg-kompetanse.no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www.bygg-kompetanse.no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991 069 402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KOMPETANSE AS</a:t>
            </a:r>
          </a:p>
        </p:txBody>
      </p:sp>
    </p:spTree>
  </p:cSld>
  <p:clrMapOvr>
    <a:masterClrMapping xmlns:a="http://schemas.openxmlformats.org/drawingml/2006/main"/>
  </p:clrMapOvr>
</p:sld>
</file>