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006ac9cd54c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3d4f5da56427f"/>
  </p:sldMasterIdLst>
  <p:sldIdLst>
    <p:sldId xmlns:r="http://schemas.openxmlformats.org/officeDocument/2006/relationships" id="256" r:id="Rda29c62d336245c6"/>
    <p:sldId xmlns:r="http://schemas.openxmlformats.org/officeDocument/2006/relationships" id="257" r:id="Rf6e2381352ac41f2"/>
    <p:sldId xmlns:r="http://schemas.openxmlformats.org/officeDocument/2006/relationships" id="258" r:id="Rd38c36e413104733"/>
    <p:sldId xmlns:r="http://schemas.openxmlformats.org/officeDocument/2006/relationships" id="259" r:id="R1e0df7952a954003"/>
    <p:sldId xmlns:r="http://schemas.openxmlformats.org/officeDocument/2006/relationships" id="260" r:id="R8284f7c4a309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3d4f5da56427f" /><Relationship Type="http://schemas.openxmlformats.org/officeDocument/2006/relationships/slide" Target="/ppt/slides/slide1.xml" Id="Rda29c62d336245c6" /><Relationship Type="http://schemas.openxmlformats.org/officeDocument/2006/relationships/slide" Target="/ppt/slides/slide2.xml" Id="Rf6e2381352ac41f2" /><Relationship Type="http://schemas.openxmlformats.org/officeDocument/2006/relationships/slide" Target="/ppt/slides/slide3.xml" Id="Rd38c36e413104733" /><Relationship Type="http://schemas.openxmlformats.org/officeDocument/2006/relationships/slide" Target="/ppt/slides/slide4.xml" Id="R1e0df7952a954003" /><Relationship Type="http://schemas.openxmlformats.org/officeDocument/2006/relationships/slide" Target="/ppt/slides/slide5.xml" Id="R8284f7c4a309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d0989f93f4b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ed2c688b54642" /><Relationship Type="http://schemas.openxmlformats.org/officeDocument/2006/relationships/theme" Target="/ppt/slideMasters/theme/theme1.xml" Id="R975d3f17a2cd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ed2c688b546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7a07c89ad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7c3687d524a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a03e6131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a5998b5104a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f34ec7c945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HEGE SKJÅVIK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HEGE SKJÅVIK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HEGE SKJÅVIK ble etablert [år] og holder til i Tana.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HEGE SKJÅVIK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HEGE SKJÅVIK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HEGE SKJÅVIK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Masjokdalen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9841 Tana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hegeskjaavik@gmail.com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991 069 453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HEGE SKJÅVIK</a:t>
            </a:r>
          </a:p>
        </p:txBody>
      </p:sp>
    </p:spTree>
  </p:cSld>
  <p:clrMapOvr>
    <a:masterClrMapping xmlns:a="http://schemas.openxmlformats.org/drawingml/2006/main"/>
  </p:clrMapOvr>
</p:sld>
</file>