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2e52ffc53948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5344390e2c4189"/>
  </p:sldMasterIdLst>
  <p:sldIdLst>
    <p:sldId xmlns:r="http://schemas.openxmlformats.org/officeDocument/2006/relationships" id="256" r:id="R0ae1f9d6468d47c5"/>
    <p:sldId xmlns:r="http://schemas.openxmlformats.org/officeDocument/2006/relationships" id="257" r:id="R89dd121fbbb34c79"/>
    <p:sldId xmlns:r="http://schemas.openxmlformats.org/officeDocument/2006/relationships" id="258" r:id="Rc3d84d0cac514959"/>
    <p:sldId xmlns:r="http://schemas.openxmlformats.org/officeDocument/2006/relationships" id="259" r:id="Rdeeb0b79c6aa43a1"/>
    <p:sldId xmlns:r="http://schemas.openxmlformats.org/officeDocument/2006/relationships" id="260" r:id="R18ab746f81e64b37"/>
    <p:sldId xmlns:r="http://schemas.openxmlformats.org/officeDocument/2006/relationships" id="261" r:id="Rf6f156a661b644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344390e2c4189" /><Relationship Type="http://schemas.openxmlformats.org/officeDocument/2006/relationships/slide" Target="/ppt/slides/slide1.xml" Id="R0ae1f9d6468d47c5" /><Relationship Type="http://schemas.openxmlformats.org/officeDocument/2006/relationships/slide" Target="/ppt/slides/slide2.xml" Id="R89dd121fbbb34c79" /><Relationship Type="http://schemas.openxmlformats.org/officeDocument/2006/relationships/slide" Target="/ppt/slides/slide3.xml" Id="Rc3d84d0cac514959" /><Relationship Type="http://schemas.openxmlformats.org/officeDocument/2006/relationships/slide" Target="/ppt/slides/slide4.xml" Id="Rdeeb0b79c6aa43a1" /><Relationship Type="http://schemas.openxmlformats.org/officeDocument/2006/relationships/slide" Target="/ppt/slides/slide5.xml" Id="R18ab746f81e64b37" /><Relationship Type="http://schemas.openxmlformats.org/officeDocument/2006/relationships/slide" Target="/ppt/slides/slide6.xml" Id="Rf6f156a661b644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ea8e0aa9f64a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514f34d45431a" /><Relationship Type="http://schemas.openxmlformats.org/officeDocument/2006/relationships/theme" Target="/ppt/slideMasters/theme/theme1.xml" Id="R18fd07975f3943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0514f34d4543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3fba873a14a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bbe3caf2449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8c3712d1c48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ceb5c53894e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78d69d8d84c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c54728b7d45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AABEL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AABEL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AABEL ANNE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991 069 887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AABEL AS</a:t>
            </a:r>
          </a:p>
        </p:txBody>
      </p:sp>
    </p:spTree>
  </p:cSld>
  <p:clrMapOvr>
    <a:masterClrMapping xmlns:a="http://schemas.openxmlformats.org/drawingml/2006/main"/>
  </p:clrMapOvr>
</p:sld>
</file>