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1511a752274f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739edab7224325"/>
  </p:sldMasterIdLst>
  <p:sldIdLst>
    <p:sldId xmlns:r="http://schemas.openxmlformats.org/officeDocument/2006/relationships" id="256" r:id="Re5afd92f076c49d9"/>
    <p:sldId xmlns:r="http://schemas.openxmlformats.org/officeDocument/2006/relationships" id="257" r:id="Ree5fbefef3714a04"/>
    <p:sldId xmlns:r="http://schemas.openxmlformats.org/officeDocument/2006/relationships" id="258" r:id="R58431d69bb9741bd"/>
    <p:sldId xmlns:r="http://schemas.openxmlformats.org/officeDocument/2006/relationships" id="259" r:id="R8b1f4cbb39b940ba"/>
    <p:sldId xmlns:r="http://schemas.openxmlformats.org/officeDocument/2006/relationships" id="260" r:id="R273672f46aef450d"/>
    <p:sldId xmlns:r="http://schemas.openxmlformats.org/officeDocument/2006/relationships" id="261" r:id="Rfb53d7e2ae5e49ad"/>
    <p:sldId xmlns:r="http://schemas.openxmlformats.org/officeDocument/2006/relationships" id="262" r:id="Re30b634d2317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39edab7224325" /><Relationship Type="http://schemas.openxmlformats.org/officeDocument/2006/relationships/slide" Target="/ppt/slides/slide1.xml" Id="Re5afd92f076c49d9" /><Relationship Type="http://schemas.openxmlformats.org/officeDocument/2006/relationships/slide" Target="/ppt/slides/slide2.xml" Id="Ree5fbefef3714a04" /><Relationship Type="http://schemas.openxmlformats.org/officeDocument/2006/relationships/slide" Target="/ppt/slides/slide3.xml" Id="R58431d69bb9741bd" /><Relationship Type="http://schemas.openxmlformats.org/officeDocument/2006/relationships/slide" Target="/ppt/slides/slide4.xml" Id="R8b1f4cbb39b940ba" /><Relationship Type="http://schemas.openxmlformats.org/officeDocument/2006/relationships/slide" Target="/ppt/slides/slide5.xml" Id="R273672f46aef450d" /><Relationship Type="http://schemas.openxmlformats.org/officeDocument/2006/relationships/slide" Target="/ppt/slides/slide6.xml" Id="Rfb53d7e2ae5e49ad" /><Relationship Type="http://schemas.openxmlformats.org/officeDocument/2006/relationships/slide" Target="/ppt/slides/slide7.xml" Id="Re30b634d2317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c9ede7a0d48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c3b65ebf2473c" /><Relationship Type="http://schemas.openxmlformats.org/officeDocument/2006/relationships/theme" Target="/ppt/slideMasters/theme/theme1.xml" Id="R9ea345c46520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3c3b65ebf247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da13ff10744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76d430e19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8ab7fc75e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549ca9890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90dfe24714a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a2d3daef945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8949861e7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REVISION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REVISION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33 591 837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5 830 186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3 974 015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991 096 957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