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3fbce5b99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4090cc5204080"/>
  </p:sldMasterIdLst>
  <p:sldIdLst>
    <p:sldId xmlns:r="http://schemas.openxmlformats.org/officeDocument/2006/relationships" id="256" r:id="R7e6f84ec3d7a448e"/>
    <p:sldId xmlns:r="http://schemas.openxmlformats.org/officeDocument/2006/relationships" id="257" r:id="R274d98646b9a42ba"/>
    <p:sldId xmlns:r="http://schemas.openxmlformats.org/officeDocument/2006/relationships" id="258" r:id="R135c78f94afd400e"/>
    <p:sldId xmlns:r="http://schemas.openxmlformats.org/officeDocument/2006/relationships" id="259" r:id="R95e6116657144151"/>
    <p:sldId xmlns:r="http://schemas.openxmlformats.org/officeDocument/2006/relationships" id="260" r:id="R02ae7f687e6845cf"/>
    <p:sldId xmlns:r="http://schemas.openxmlformats.org/officeDocument/2006/relationships" id="261" r:id="R1b14462210d74c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4090cc5204080" /><Relationship Type="http://schemas.openxmlformats.org/officeDocument/2006/relationships/slide" Target="/ppt/slides/slide1.xml" Id="R7e6f84ec3d7a448e" /><Relationship Type="http://schemas.openxmlformats.org/officeDocument/2006/relationships/slide" Target="/ppt/slides/slide2.xml" Id="R274d98646b9a42ba" /><Relationship Type="http://schemas.openxmlformats.org/officeDocument/2006/relationships/slide" Target="/ppt/slides/slide3.xml" Id="R135c78f94afd400e" /><Relationship Type="http://schemas.openxmlformats.org/officeDocument/2006/relationships/slide" Target="/ppt/slides/slide4.xml" Id="R95e6116657144151" /><Relationship Type="http://schemas.openxmlformats.org/officeDocument/2006/relationships/slide" Target="/ppt/slides/slide5.xml" Id="R02ae7f687e6845cf" /><Relationship Type="http://schemas.openxmlformats.org/officeDocument/2006/relationships/slide" Target="/ppt/slides/slide6.xml" Id="R1b14462210d74c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afe6273b447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de4e972dc4887" /><Relationship Type="http://schemas.openxmlformats.org/officeDocument/2006/relationships/theme" Target="/ppt/slideMasters/theme/theme1.xml" Id="R3e5e275d4645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6de4e972dc48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3118307d6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bdc835baa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1f5678912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38269ed3d4a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7f122cf6d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93b4f420f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SKYTTERN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02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991 102 922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SKYTTERN INVEST AS</a:t>
            </a:r>
          </a:p>
        </p:txBody>
      </p:sp>
    </p:spTree>
  </p:cSld>
  <p:clrMapOvr>
    <a:masterClrMapping xmlns:a="http://schemas.openxmlformats.org/drawingml/2006/main"/>
  </p:clrMapOvr>
</p:sld>
</file>