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dd66aa549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f9b4986a94a55"/>
  </p:sldMasterIdLst>
  <p:sldIdLst>
    <p:sldId xmlns:r="http://schemas.openxmlformats.org/officeDocument/2006/relationships" id="256" r:id="Rcaab57f647fc4f14"/>
    <p:sldId xmlns:r="http://schemas.openxmlformats.org/officeDocument/2006/relationships" id="257" r:id="R7cc1763c9637483d"/>
    <p:sldId xmlns:r="http://schemas.openxmlformats.org/officeDocument/2006/relationships" id="258" r:id="R561750e6276a496a"/>
    <p:sldId xmlns:r="http://schemas.openxmlformats.org/officeDocument/2006/relationships" id="259" r:id="R4274952afe7c4638"/>
    <p:sldId xmlns:r="http://schemas.openxmlformats.org/officeDocument/2006/relationships" id="260" r:id="R23b1c97ce7fa46a2"/>
    <p:sldId xmlns:r="http://schemas.openxmlformats.org/officeDocument/2006/relationships" id="261" r:id="R1256f7f1722348d5"/>
    <p:sldId xmlns:r="http://schemas.openxmlformats.org/officeDocument/2006/relationships" id="262" r:id="Ra89742f5518a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f9b4986a94a55" /><Relationship Type="http://schemas.openxmlformats.org/officeDocument/2006/relationships/slide" Target="/ppt/slides/slide1.xml" Id="Rcaab57f647fc4f14" /><Relationship Type="http://schemas.openxmlformats.org/officeDocument/2006/relationships/slide" Target="/ppt/slides/slide2.xml" Id="R7cc1763c9637483d" /><Relationship Type="http://schemas.openxmlformats.org/officeDocument/2006/relationships/slide" Target="/ppt/slides/slide3.xml" Id="R561750e6276a496a" /><Relationship Type="http://schemas.openxmlformats.org/officeDocument/2006/relationships/slide" Target="/ppt/slides/slide4.xml" Id="R4274952afe7c4638" /><Relationship Type="http://schemas.openxmlformats.org/officeDocument/2006/relationships/slide" Target="/ppt/slides/slide5.xml" Id="R23b1c97ce7fa46a2" /><Relationship Type="http://schemas.openxmlformats.org/officeDocument/2006/relationships/slide" Target="/ppt/slides/slide6.xml" Id="R1256f7f1722348d5" /><Relationship Type="http://schemas.openxmlformats.org/officeDocument/2006/relationships/slide" Target="/ppt/slides/slide7.xml" Id="Ra89742f5518a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6bf011d76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c666be584866" /><Relationship Type="http://schemas.openxmlformats.org/officeDocument/2006/relationships/theme" Target="/ppt/slideMasters/theme/theme1.xml" Id="Rcd6ef067e47d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3c666be58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0df85f82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5be56c1c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74e66039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45e3fbaf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5570e23b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54d5e802d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40e3391b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KRISTIAN SKYTTERN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