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e5e2c8742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09c59c0dd4dbe"/>
  </p:sldMasterIdLst>
  <p:sldIdLst>
    <p:sldId xmlns:r="http://schemas.openxmlformats.org/officeDocument/2006/relationships" id="256" r:id="R077612c4d46e47a5"/>
    <p:sldId xmlns:r="http://schemas.openxmlformats.org/officeDocument/2006/relationships" id="257" r:id="R6c81c4b00c9e48e6"/>
    <p:sldId xmlns:r="http://schemas.openxmlformats.org/officeDocument/2006/relationships" id="258" r:id="R2eaa9cdb9a444a0b"/>
    <p:sldId xmlns:r="http://schemas.openxmlformats.org/officeDocument/2006/relationships" id="259" r:id="R85560fec68244d3f"/>
    <p:sldId xmlns:r="http://schemas.openxmlformats.org/officeDocument/2006/relationships" id="260" r:id="R5bcb724cd8f6421e"/>
    <p:sldId xmlns:r="http://schemas.openxmlformats.org/officeDocument/2006/relationships" id="261" r:id="R0af050b108154488"/>
    <p:sldId xmlns:r="http://schemas.openxmlformats.org/officeDocument/2006/relationships" id="262" r:id="Rc65fa8c0bbb2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09c59c0dd4dbe" /><Relationship Type="http://schemas.openxmlformats.org/officeDocument/2006/relationships/slide" Target="/ppt/slides/slide1.xml" Id="R077612c4d46e47a5" /><Relationship Type="http://schemas.openxmlformats.org/officeDocument/2006/relationships/slide" Target="/ppt/slides/slide2.xml" Id="R6c81c4b00c9e48e6" /><Relationship Type="http://schemas.openxmlformats.org/officeDocument/2006/relationships/slide" Target="/ppt/slides/slide3.xml" Id="R2eaa9cdb9a444a0b" /><Relationship Type="http://schemas.openxmlformats.org/officeDocument/2006/relationships/slide" Target="/ppt/slides/slide4.xml" Id="R85560fec68244d3f" /><Relationship Type="http://schemas.openxmlformats.org/officeDocument/2006/relationships/slide" Target="/ppt/slides/slide5.xml" Id="R5bcb724cd8f6421e" /><Relationship Type="http://schemas.openxmlformats.org/officeDocument/2006/relationships/slide" Target="/ppt/slides/slide6.xml" Id="R0af050b108154488" /><Relationship Type="http://schemas.openxmlformats.org/officeDocument/2006/relationships/slide" Target="/ppt/slides/slide7.xml" Id="Rc65fa8c0bbb2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ce94d0437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fd3fa43ab4bc5" /><Relationship Type="http://schemas.openxmlformats.org/officeDocument/2006/relationships/theme" Target="/ppt/slideMasters/theme/theme1.xml" Id="R05decefe1800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fd3fa43ab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86ee0622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00036b751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90aecdae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57a634f8c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a75218ada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9ff03b017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8ffe48f8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1 663 538 452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307 897 479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266 118 798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731 029 428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1 984 755 557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991 125 175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SECURITIES AS</a:t>
            </a:r>
          </a:p>
        </p:txBody>
      </p:sp>
    </p:spTree>
  </p:cSld>
  <p:clrMapOvr>
    <a:masterClrMapping xmlns:a="http://schemas.openxmlformats.org/drawingml/2006/main"/>
  </p:clrMapOvr>
</p:sld>
</file>