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1061d465e04f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1a2da823c74444"/>
  </p:sldMasterIdLst>
  <p:sldIdLst>
    <p:sldId xmlns:r="http://schemas.openxmlformats.org/officeDocument/2006/relationships" id="256" r:id="R52edcf92642f4821"/>
    <p:sldId xmlns:r="http://schemas.openxmlformats.org/officeDocument/2006/relationships" id="257" r:id="Ra31463021f6347f5"/>
    <p:sldId xmlns:r="http://schemas.openxmlformats.org/officeDocument/2006/relationships" id="258" r:id="R563fd665f1e04ad7"/>
    <p:sldId xmlns:r="http://schemas.openxmlformats.org/officeDocument/2006/relationships" id="259" r:id="Red594974ef684cdc"/>
    <p:sldId xmlns:r="http://schemas.openxmlformats.org/officeDocument/2006/relationships" id="260" r:id="R5cbe86b693bb4f20"/>
    <p:sldId xmlns:r="http://schemas.openxmlformats.org/officeDocument/2006/relationships" id="261" r:id="Ra1ca60b1df344f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a2da823c74444" /><Relationship Type="http://schemas.openxmlformats.org/officeDocument/2006/relationships/slide" Target="/ppt/slides/slide1.xml" Id="R52edcf92642f4821" /><Relationship Type="http://schemas.openxmlformats.org/officeDocument/2006/relationships/slide" Target="/ppt/slides/slide2.xml" Id="Ra31463021f6347f5" /><Relationship Type="http://schemas.openxmlformats.org/officeDocument/2006/relationships/slide" Target="/ppt/slides/slide3.xml" Id="R563fd665f1e04ad7" /><Relationship Type="http://schemas.openxmlformats.org/officeDocument/2006/relationships/slide" Target="/ppt/slides/slide4.xml" Id="Red594974ef684cdc" /><Relationship Type="http://schemas.openxmlformats.org/officeDocument/2006/relationships/slide" Target="/ppt/slides/slide5.xml" Id="R5cbe86b693bb4f20" /><Relationship Type="http://schemas.openxmlformats.org/officeDocument/2006/relationships/slide" Target="/ppt/slides/slide6.xml" Id="Ra1ca60b1df344f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88b324a574d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2bd73c5cf4806" /><Relationship Type="http://schemas.openxmlformats.org/officeDocument/2006/relationships/theme" Target="/ppt/slideMasters/theme/theme1.xml" Id="Rb59e8682e8dc4b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22bd73c5cf48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cb730d59245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869c851ea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bae95462547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8cdb0382c46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ea7ba309147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dbb192f2049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ROSENBORGGATA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ROSENBORGGATA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ROSENBORGGATA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ROSENBORGGATA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ROSENBORGGATA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ROSENBORGGATA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HEFFCO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ROSENBORGGATA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991 131 981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ROSENBORGGATA 2 AS</a:t>
            </a:r>
          </a:p>
        </p:txBody>
      </p:sp>
    </p:spTree>
  </p:cSld>
  <p:clrMapOvr>
    <a:masterClrMapping xmlns:a="http://schemas.openxmlformats.org/drawingml/2006/main"/>
  </p:clrMapOvr>
</p:sld>
</file>