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5253239423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d66fed5d3942b6"/>
  </p:sldMasterIdLst>
  <p:sldIdLst>
    <p:sldId xmlns:r="http://schemas.openxmlformats.org/officeDocument/2006/relationships" id="256" r:id="Re70adef314d447af"/>
    <p:sldId xmlns:r="http://schemas.openxmlformats.org/officeDocument/2006/relationships" id="257" r:id="R0d2dd10f8f654d28"/>
    <p:sldId xmlns:r="http://schemas.openxmlformats.org/officeDocument/2006/relationships" id="258" r:id="R09c14df9f8b149ca"/>
    <p:sldId xmlns:r="http://schemas.openxmlformats.org/officeDocument/2006/relationships" id="259" r:id="R042be3d9b74e4e5b"/>
    <p:sldId xmlns:r="http://schemas.openxmlformats.org/officeDocument/2006/relationships" id="260" r:id="R23286367e937443d"/>
    <p:sldId xmlns:r="http://schemas.openxmlformats.org/officeDocument/2006/relationships" id="261" r:id="Rcc02c653752d48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66fed5d3942b6" /><Relationship Type="http://schemas.openxmlformats.org/officeDocument/2006/relationships/slide" Target="/ppt/slides/slide1.xml" Id="Re70adef314d447af" /><Relationship Type="http://schemas.openxmlformats.org/officeDocument/2006/relationships/slide" Target="/ppt/slides/slide2.xml" Id="R0d2dd10f8f654d28" /><Relationship Type="http://schemas.openxmlformats.org/officeDocument/2006/relationships/slide" Target="/ppt/slides/slide3.xml" Id="R09c14df9f8b149ca" /><Relationship Type="http://schemas.openxmlformats.org/officeDocument/2006/relationships/slide" Target="/ppt/slides/slide4.xml" Id="R042be3d9b74e4e5b" /><Relationship Type="http://schemas.openxmlformats.org/officeDocument/2006/relationships/slide" Target="/ppt/slides/slide5.xml" Id="R23286367e937443d" /><Relationship Type="http://schemas.openxmlformats.org/officeDocument/2006/relationships/slide" Target="/ppt/slides/slide6.xml" Id="Rcc02c653752d48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bf9d50e2443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bc741756b44ce" /><Relationship Type="http://schemas.openxmlformats.org/officeDocument/2006/relationships/theme" Target="/ppt/slideMasters/theme/theme1.xml" Id="Rd73dcc7893fd4e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0bc741756b44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5c5d680c14f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67f622bbb41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aa82c034147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1a37a93f74a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7edc5c04849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733f0b0c345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FAM-KISS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FAM-KISS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FAM-KISS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FAM-KISS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FAM-KISS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FAM-KISS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FARESTVEDT KNUT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STEPHANIE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FAM-KISS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991 136 282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FAM-KISS AS</a:t>
            </a:r>
          </a:p>
        </p:txBody>
      </p:sp>
    </p:spTree>
  </p:cSld>
  <p:clrMapOvr>
    <a:masterClrMapping xmlns:a="http://schemas.openxmlformats.org/drawingml/2006/main"/>
  </p:clrMapOvr>
</p:sld>
</file>