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a9425c3aeb46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e61ac9273b49fe"/>
  </p:sldMasterIdLst>
  <p:sldIdLst>
    <p:sldId xmlns:r="http://schemas.openxmlformats.org/officeDocument/2006/relationships" id="256" r:id="Recac12057fa547c8"/>
    <p:sldId xmlns:r="http://schemas.openxmlformats.org/officeDocument/2006/relationships" id="257" r:id="R9eecfd2caffb4823"/>
    <p:sldId xmlns:r="http://schemas.openxmlformats.org/officeDocument/2006/relationships" id="258" r:id="R1b533c9ce2fd4dfb"/>
    <p:sldId xmlns:r="http://schemas.openxmlformats.org/officeDocument/2006/relationships" id="259" r:id="R5d4436da43184de8"/>
    <p:sldId xmlns:r="http://schemas.openxmlformats.org/officeDocument/2006/relationships" id="260" r:id="R745c01d7310f44b5"/>
    <p:sldId xmlns:r="http://schemas.openxmlformats.org/officeDocument/2006/relationships" id="261" r:id="Ra5a404a3bef14b1b"/>
    <p:sldId xmlns:r="http://schemas.openxmlformats.org/officeDocument/2006/relationships" id="262" r:id="R932bf687db294a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e61ac9273b49fe" /><Relationship Type="http://schemas.openxmlformats.org/officeDocument/2006/relationships/slide" Target="/ppt/slides/slide1.xml" Id="Recac12057fa547c8" /><Relationship Type="http://schemas.openxmlformats.org/officeDocument/2006/relationships/slide" Target="/ppt/slides/slide2.xml" Id="R9eecfd2caffb4823" /><Relationship Type="http://schemas.openxmlformats.org/officeDocument/2006/relationships/slide" Target="/ppt/slides/slide3.xml" Id="R1b533c9ce2fd4dfb" /><Relationship Type="http://schemas.openxmlformats.org/officeDocument/2006/relationships/slide" Target="/ppt/slides/slide4.xml" Id="R5d4436da43184de8" /><Relationship Type="http://schemas.openxmlformats.org/officeDocument/2006/relationships/slide" Target="/ppt/slides/slide5.xml" Id="R745c01d7310f44b5" /><Relationship Type="http://schemas.openxmlformats.org/officeDocument/2006/relationships/slide" Target="/ppt/slides/slide6.xml" Id="Ra5a404a3bef14b1b" /><Relationship Type="http://schemas.openxmlformats.org/officeDocument/2006/relationships/slide" Target="/ppt/slides/slide7.xml" Id="R932bf687db294a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9a464347ab48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b6f234ada40c5" /><Relationship Type="http://schemas.openxmlformats.org/officeDocument/2006/relationships/theme" Target="/ppt/slideMasters/theme/theme1.xml" Id="R686c7d6470cf42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2b6f234ada40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b4cfca8b746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a905412b84f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7b30c148940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1f57b65d84b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c5247d9734f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e4381ad0b4f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7060c497441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TALLVERKET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TALLVERKET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TALLVERKET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TALLVERKET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TALLVERKET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TALLVERKET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9 368 012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119 636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154 839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748 792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3 930 736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TALLVERKET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AMATIQA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BEWA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INWA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TALLVERKET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Gullhaug Torg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www.tallverket.no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991 142 487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TALLVERKET AS</a:t>
            </a:r>
          </a:p>
        </p:txBody>
      </p:sp>
    </p:spTree>
  </p:cSld>
  <p:clrMapOvr>
    <a:masterClrMapping xmlns:a="http://schemas.openxmlformats.org/drawingml/2006/main"/>
  </p:clrMapOvr>
</p:sld>
</file>