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4fb029d05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edcb507cf9467d"/>
  </p:sldMasterIdLst>
  <p:sldIdLst>
    <p:sldId xmlns:r="http://schemas.openxmlformats.org/officeDocument/2006/relationships" id="256" r:id="R235792a00ebc4415"/>
    <p:sldId xmlns:r="http://schemas.openxmlformats.org/officeDocument/2006/relationships" id="257" r:id="R82a1f6f85ab94ee8"/>
    <p:sldId xmlns:r="http://schemas.openxmlformats.org/officeDocument/2006/relationships" id="258" r:id="R0a6d9ec6e49f4aaf"/>
    <p:sldId xmlns:r="http://schemas.openxmlformats.org/officeDocument/2006/relationships" id="259" r:id="R1736298db11a4d44"/>
    <p:sldId xmlns:r="http://schemas.openxmlformats.org/officeDocument/2006/relationships" id="260" r:id="Rc03cad3fb3ba44b8"/>
    <p:sldId xmlns:r="http://schemas.openxmlformats.org/officeDocument/2006/relationships" id="261" r:id="Re24d2664e3084c32"/>
    <p:sldId xmlns:r="http://schemas.openxmlformats.org/officeDocument/2006/relationships" id="262" r:id="R3591fe78363e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dcb507cf9467d" /><Relationship Type="http://schemas.openxmlformats.org/officeDocument/2006/relationships/slide" Target="/ppt/slides/slide1.xml" Id="R235792a00ebc4415" /><Relationship Type="http://schemas.openxmlformats.org/officeDocument/2006/relationships/slide" Target="/ppt/slides/slide2.xml" Id="R82a1f6f85ab94ee8" /><Relationship Type="http://schemas.openxmlformats.org/officeDocument/2006/relationships/slide" Target="/ppt/slides/slide3.xml" Id="R0a6d9ec6e49f4aaf" /><Relationship Type="http://schemas.openxmlformats.org/officeDocument/2006/relationships/slide" Target="/ppt/slides/slide4.xml" Id="R1736298db11a4d44" /><Relationship Type="http://schemas.openxmlformats.org/officeDocument/2006/relationships/slide" Target="/ppt/slides/slide5.xml" Id="Rc03cad3fb3ba44b8" /><Relationship Type="http://schemas.openxmlformats.org/officeDocument/2006/relationships/slide" Target="/ppt/slides/slide6.xml" Id="Re24d2664e3084c32" /><Relationship Type="http://schemas.openxmlformats.org/officeDocument/2006/relationships/slide" Target="/ppt/slides/slide7.xml" Id="R3591fe78363e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cac997cb2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e72e588d846f9" /><Relationship Type="http://schemas.openxmlformats.org/officeDocument/2006/relationships/theme" Target="/ppt/slideMasters/theme/theme1.xml" Id="Ra17639e1e393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e72e588d846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c5a4c22b448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0b6d9952048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8e954348c4f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0de6aee1e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3b96481e7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4e7021fc043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73aff054242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AUSTAD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AUSTAD TRANSPORT AS ble etablert [år] og holder til i Vinjeøra.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1 441 113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6 432 780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8 128 267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AUSTAD OPSAL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ALAN AUSTAD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AASMUND AUSTAD OPSAL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Vinjefjordsveien 982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7203 Vinjeøra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991 156 119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TRANSPORT AS</a:t>
            </a:r>
          </a:p>
        </p:txBody>
      </p:sp>
    </p:spTree>
  </p:cSld>
  <p:clrMapOvr>
    <a:masterClrMapping xmlns:a="http://schemas.openxmlformats.org/drawingml/2006/main"/>
  </p:clrMapOvr>
</p:sld>
</file>