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6e7a93df1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bd4545c2d4382"/>
  </p:sldMasterIdLst>
  <p:sldIdLst>
    <p:sldId xmlns:r="http://schemas.openxmlformats.org/officeDocument/2006/relationships" id="256" r:id="R82ea6bcfc6154fba"/>
    <p:sldId xmlns:r="http://schemas.openxmlformats.org/officeDocument/2006/relationships" id="257" r:id="Rf36967811d124dd0"/>
    <p:sldId xmlns:r="http://schemas.openxmlformats.org/officeDocument/2006/relationships" id="258" r:id="Rc4d67e25cb1b46f8"/>
    <p:sldId xmlns:r="http://schemas.openxmlformats.org/officeDocument/2006/relationships" id="259" r:id="Reac9f094047c49b7"/>
    <p:sldId xmlns:r="http://schemas.openxmlformats.org/officeDocument/2006/relationships" id="260" r:id="R87b3d175ce6243f9"/>
    <p:sldId xmlns:r="http://schemas.openxmlformats.org/officeDocument/2006/relationships" id="261" r:id="Rde5adab852d94814"/>
    <p:sldId xmlns:r="http://schemas.openxmlformats.org/officeDocument/2006/relationships" id="262" r:id="Ra172f730a1e9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bd4545c2d4382" /><Relationship Type="http://schemas.openxmlformats.org/officeDocument/2006/relationships/slide" Target="/ppt/slides/slide1.xml" Id="R82ea6bcfc6154fba" /><Relationship Type="http://schemas.openxmlformats.org/officeDocument/2006/relationships/slide" Target="/ppt/slides/slide2.xml" Id="Rf36967811d124dd0" /><Relationship Type="http://schemas.openxmlformats.org/officeDocument/2006/relationships/slide" Target="/ppt/slides/slide3.xml" Id="Rc4d67e25cb1b46f8" /><Relationship Type="http://schemas.openxmlformats.org/officeDocument/2006/relationships/slide" Target="/ppt/slides/slide4.xml" Id="Reac9f094047c49b7" /><Relationship Type="http://schemas.openxmlformats.org/officeDocument/2006/relationships/slide" Target="/ppt/slides/slide5.xml" Id="R87b3d175ce6243f9" /><Relationship Type="http://schemas.openxmlformats.org/officeDocument/2006/relationships/slide" Target="/ppt/slides/slide6.xml" Id="Rde5adab852d94814" /><Relationship Type="http://schemas.openxmlformats.org/officeDocument/2006/relationships/slide" Target="/ppt/slides/slide7.xml" Id="Ra172f730a1e9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1afbf0b73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7850611c544fd" /><Relationship Type="http://schemas.openxmlformats.org/officeDocument/2006/relationships/theme" Target="/ppt/slideMasters/theme/theme1.xml" Id="R98bf88c64877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7850611c5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505ce0945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524c068a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96e5780b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3df5351e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bf9ffe43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cbfb1b10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2cee3049f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ROLV JOHAN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