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57a51f7f9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d69cb4629431c"/>
  </p:sldMasterIdLst>
  <p:sldIdLst>
    <p:sldId xmlns:r="http://schemas.openxmlformats.org/officeDocument/2006/relationships" id="256" r:id="R160d3c707e994e70"/>
    <p:sldId xmlns:r="http://schemas.openxmlformats.org/officeDocument/2006/relationships" id="257" r:id="R7116d372a55146f4"/>
    <p:sldId xmlns:r="http://schemas.openxmlformats.org/officeDocument/2006/relationships" id="258" r:id="Rcaac006b327846ab"/>
    <p:sldId xmlns:r="http://schemas.openxmlformats.org/officeDocument/2006/relationships" id="259" r:id="Rd762c0847f594941"/>
    <p:sldId xmlns:r="http://schemas.openxmlformats.org/officeDocument/2006/relationships" id="260" r:id="R05d5ef0b5cb74ba6"/>
    <p:sldId xmlns:r="http://schemas.openxmlformats.org/officeDocument/2006/relationships" id="261" r:id="Rdb4d07a33aec43f4"/>
    <p:sldId xmlns:r="http://schemas.openxmlformats.org/officeDocument/2006/relationships" id="262" r:id="R61c1ad7867b0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d69cb4629431c" /><Relationship Type="http://schemas.openxmlformats.org/officeDocument/2006/relationships/slide" Target="/ppt/slides/slide1.xml" Id="R160d3c707e994e70" /><Relationship Type="http://schemas.openxmlformats.org/officeDocument/2006/relationships/slide" Target="/ppt/slides/slide2.xml" Id="R7116d372a55146f4" /><Relationship Type="http://schemas.openxmlformats.org/officeDocument/2006/relationships/slide" Target="/ppt/slides/slide3.xml" Id="Rcaac006b327846ab" /><Relationship Type="http://schemas.openxmlformats.org/officeDocument/2006/relationships/slide" Target="/ppt/slides/slide4.xml" Id="Rd762c0847f594941" /><Relationship Type="http://schemas.openxmlformats.org/officeDocument/2006/relationships/slide" Target="/ppt/slides/slide5.xml" Id="R05d5ef0b5cb74ba6" /><Relationship Type="http://schemas.openxmlformats.org/officeDocument/2006/relationships/slide" Target="/ppt/slides/slide6.xml" Id="Rdb4d07a33aec43f4" /><Relationship Type="http://schemas.openxmlformats.org/officeDocument/2006/relationships/slide" Target="/ppt/slides/slide7.xml" Id="R61c1ad7867b0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4a13e74314e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0249e076e4241" /><Relationship Type="http://schemas.openxmlformats.org/officeDocument/2006/relationships/theme" Target="/ppt/slideMasters/theme/theme1.xml" Id="R938e175c052f4c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0249e076e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51d15fc9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91279cc70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102e18d7f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cc05387f3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9e5bde12a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8bed4aaa9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4030e8256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TURRIS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62 336 699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64 414 273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991 167 234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TURRIS AS</a:t>
            </a:r>
          </a:p>
        </p:txBody>
      </p:sp>
    </p:spTree>
  </p:cSld>
  <p:clrMapOvr>
    <a:masterClrMapping xmlns:a="http://schemas.openxmlformats.org/drawingml/2006/main"/>
  </p:clrMapOvr>
</p:sld>
</file>