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a57113da8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0a827dd444cf6"/>
  </p:sldMasterIdLst>
  <p:sldIdLst>
    <p:sldId xmlns:r="http://schemas.openxmlformats.org/officeDocument/2006/relationships" id="256" r:id="R33d043cec90d4394"/>
    <p:sldId xmlns:r="http://schemas.openxmlformats.org/officeDocument/2006/relationships" id="257" r:id="R5c8d267c6cfb4562"/>
    <p:sldId xmlns:r="http://schemas.openxmlformats.org/officeDocument/2006/relationships" id="258" r:id="R3457769d7d734c14"/>
    <p:sldId xmlns:r="http://schemas.openxmlformats.org/officeDocument/2006/relationships" id="259" r:id="R34dede94e8694bce"/>
    <p:sldId xmlns:r="http://schemas.openxmlformats.org/officeDocument/2006/relationships" id="260" r:id="R44cbcd3809504375"/>
    <p:sldId xmlns:r="http://schemas.openxmlformats.org/officeDocument/2006/relationships" id="261" r:id="Ra8a15076438245e4"/>
    <p:sldId xmlns:r="http://schemas.openxmlformats.org/officeDocument/2006/relationships" id="262" r:id="R0d34a1f32512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0a827dd444cf6" /><Relationship Type="http://schemas.openxmlformats.org/officeDocument/2006/relationships/slide" Target="/ppt/slides/slide1.xml" Id="R33d043cec90d4394" /><Relationship Type="http://schemas.openxmlformats.org/officeDocument/2006/relationships/slide" Target="/ppt/slides/slide2.xml" Id="R5c8d267c6cfb4562" /><Relationship Type="http://schemas.openxmlformats.org/officeDocument/2006/relationships/slide" Target="/ppt/slides/slide3.xml" Id="R3457769d7d734c14" /><Relationship Type="http://schemas.openxmlformats.org/officeDocument/2006/relationships/slide" Target="/ppt/slides/slide4.xml" Id="R34dede94e8694bce" /><Relationship Type="http://schemas.openxmlformats.org/officeDocument/2006/relationships/slide" Target="/ppt/slides/slide5.xml" Id="R44cbcd3809504375" /><Relationship Type="http://schemas.openxmlformats.org/officeDocument/2006/relationships/slide" Target="/ppt/slides/slide6.xml" Id="Ra8a15076438245e4" /><Relationship Type="http://schemas.openxmlformats.org/officeDocument/2006/relationships/slide" Target="/ppt/slides/slide7.xml" Id="R0d34a1f32512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43b0ac903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58dc45b144d40" /><Relationship Type="http://schemas.openxmlformats.org/officeDocument/2006/relationships/theme" Target="/ppt/slideMasters/theme/theme1.xml" Id="Rfc9b2dd3c953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58dc45b14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a31f46ae0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6733c55e6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de0cf543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c42e79ab2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28a25fbdb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11396943c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fb98725b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OBLOMOV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OBLOMOV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OBLOMOV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OBLOMOV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OBLOMOV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OBLOMOV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61 611 605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61 782 409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OBLOMOV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OBLOMOV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Habu Holding AS, Energivegen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OBLOMOV AS</a:t>
            </a:r>
          </a:p>
        </p:txBody>
      </p:sp>
    </p:spTree>
  </p:cSld>
  <p:clrMapOvr>
    <a:masterClrMapping xmlns:a="http://schemas.openxmlformats.org/drawingml/2006/main"/>
  </p:clrMapOvr>
</p:sld>
</file>