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2f54b6938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d55a7cebb498a"/>
  </p:sldMasterIdLst>
  <p:sldIdLst>
    <p:sldId xmlns:r="http://schemas.openxmlformats.org/officeDocument/2006/relationships" id="256" r:id="R150a7cb132fe4ba1"/>
    <p:sldId xmlns:r="http://schemas.openxmlformats.org/officeDocument/2006/relationships" id="257" r:id="R12f289b4da3a4883"/>
    <p:sldId xmlns:r="http://schemas.openxmlformats.org/officeDocument/2006/relationships" id="258" r:id="R7b5c238e52074661"/>
    <p:sldId xmlns:r="http://schemas.openxmlformats.org/officeDocument/2006/relationships" id="259" r:id="R77588186c2ca45a8"/>
    <p:sldId xmlns:r="http://schemas.openxmlformats.org/officeDocument/2006/relationships" id="260" r:id="R7f24d526ed4c4f67"/>
    <p:sldId xmlns:r="http://schemas.openxmlformats.org/officeDocument/2006/relationships" id="261" r:id="R59c33cf71f2641f1"/>
    <p:sldId xmlns:r="http://schemas.openxmlformats.org/officeDocument/2006/relationships" id="262" r:id="R5834cdbcb7e9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d55a7cebb498a" /><Relationship Type="http://schemas.openxmlformats.org/officeDocument/2006/relationships/slide" Target="/ppt/slides/slide1.xml" Id="R150a7cb132fe4ba1" /><Relationship Type="http://schemas.openxmlformats.org/officeDocument/2006/relationships/slide" Target="/ppt/slides/slide2.xml" Id="R12f289b4da3a4883" /><Relationship Type="http://schemas.openxmlformats.org/officeDocument/2006/relationships/slide" Target="/ppt/slides/slide3.xml" Id="R7b5c238e52074661" /><Relationship Type="http://schemas.openxmlformats.org/officeDocument/2006/relationships/slide" Target="/ppt/slides/slide4.xml" Id="R77588186c2ca45a8" /><Relationship Type="http://schemas.openxmlformats.org/officeDocument/2006/relationships/slide" Target="/ppt/slides/slide5.xml" Id="R7f24d526ed4c4f67" /><Relationship Type="http://schemas.openxmlformats.org/officeDocument/2006/relationships/slide" Target="/ppt/slides/slide6.xml" Id="R59c33cf71f2641f1" /><Relationship Type="http://schemas.openxmlformats.org/officeDocument/2006/relationships/slide" Target="/ppt/slides/slide7.xml" Id="R5834cdbcb7e9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d442a1a55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bb0ebfb44da7" /><Relationship Type="http://schemas.openxmlformats.org/officeDocument/2006/relationships/theme" Target="/ppt/slideMasters/theme/theme1.xml" Id="R8fcb98d68732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bbb0ebfb4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f46aa044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8f87df90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c6255b89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591d7740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cd4dffcf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0845970c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c02dfd3cf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JAN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