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719fc76a1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58bc3c77541a0"/>
  </p:sldMasterIdLst>
  <p:sldIdLst>
    <p:sldId xmlns:r="http://schemas.openxmlformats.org/officeDocument/2006/relationships" id="256" r:id="R517eee245017441e"/>
    <p:sldId xmlns:r="http://schemas.openxmlformats.org/officeDocument/2006/relationships" id="257" r:id="Rb582913e5c3d4313"/>
    <p:sldId xmlns:r="http://schemas.openxmlformats.org/officeDocument/2006/relationships" id="258" r:id="R97e90bdd439b423f"/>
    <p:sldId xmlns:r="http://schemas.openxmlformats.org/officeDocument/2006/relationships" id="259" r:id="R7b24d5d9e5104da4"/>
    <p:sldId xmlns:r="http://schemas.openxmlformats.org/officeDocument/2006/relationships" id="260" r:id="R49ce39607cdb40b3"/>
    <p:sldId xmlns:r="http://schemas.openxmlformats.org/officeDocument/2006/relationships" id="261" r:id="R3b1730e20b6f4a9f"/>
    <p:sldId xmlns:r="http://schemas.openxmlformats.org/officeDocument/2006/relationships" id="262" r:id="Rc411d9e24cc6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58bc3c77541a0" /><Relationship Type="http://schemas.openxmlformats.org/officeDocument/2006/relationships/slide" Target="/ppt/slides/slide1.xml" Id="R517eee245017441e" /><Relationship Type="http://schemas.openxmlformats.org/officeDocument/2006/relationships/slide" Target="/ppt/slides/slide2.xml" Id="Rb582913e5c3d4313" /><Relationship Type="http://schemas.openxmlformats.org/officeDocument/2006/relationships/slide" Target="/ppt/slides/slide3.xml" Id="R97e90bdd439b423f" /><Relationship Type="http://schemas.openxmlformats.org/officeDocument/2006/relationships/slide" Target="/ppt/slides/slide4.xml" Id="R7b24d5d9e5104da4" /><Relationship Type="http://schemas.openxmlformats.org/officeDocument/2006/relationships/slide" Target="/ppt/slides/slide5.xml" Id="R49ce39607cdb40b3" /><Relationship Type="http://schemas.openxmlformats.org/officeDocument/2006/relationships/slide" Target="/ppt/slides/slide6.xml" Id="R3b1730e20b6f4a9f" /><Relationship Type="http://schemas.openxmlformats.org/officeDocument/2006/relationships/slide" Target="/ppt/slides/slide7.xml" Id="Rc411d9e24cc6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231bda5f6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14d708454994" /><Relationship Type="http://schemas.openxmlformats.org/officeDocument/2006/relationships/theme" Target="/ppt/slideMasters/theme/theme1.xml" Id="Re2507027d6db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c14d70845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8d350d81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67fd0050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2bd7c9f94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66cda7b3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b6408186f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ec4986ff0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cf0cbd9c3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