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1747a1db9541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44eaa6083049be"/>
  </p:sldMasterIdLst>
  <p:sldIdLst>
    <p:sldId xmlns:r="http://schemas.openxmlformats.org/officeDocument/2006/relationships" id="256" r:id="R98c4181e29764276"/>
    <p:sldId xmlns:r="http://schemas.openxmlformats.org/officeDocument/2006/relationships" id="257" r:id="R31c225ab8a2640b0"/>
    <p:sldId xmlns:r="http://schemas.openxmlformats.org/officeDocument/2006/relationships" id="258" r:id="R775da7ee7fc841a4"/>
    <p:sldId xmlns:r="http://schemas.openxmlformats.org/officeDocument/2006/relationships" id="259" r:id="R7f2f020d6bc34e17"/>
    <p:sldId xmlns:r="http://schemas.openxmlformats.org/officeDocument/2006/relationships" id="260" r:id="R5df7d9cd0e814692"/>
    <p:sldId xmlns:r="http://schemas.openxmlformats.org/officeDocument/2006/relationships" id="261" r:id="Rf11ed856853d4e63"/>
    <p:sldId xmlns:r="http://schemas.openxmlformats.org/officeDocument/2006/relationships" id="262" r:id="R733c0a99177c44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44eaa6083049be" /><Relationship Type="http://schemas.openxmlformats.org/officeDocument/2006/relationships/slide" Target="/ppt/slides/slide1.xml" Id="R98c4181e29764276" /><Relationship Type="http://schemas.openxmlformats.org/officeDocument/2006/relationships/slide" Target="/ppt/slides/slide2.xml" Id="R31c225ab8a2640b0" /><Relationship Type="http://schemas.openxmlformats.org/officeDocument/2006/relationships/slide" Target="/ppt/slides/slide3.xml" Id="R775da7ee7fc841a4" /><Relationship Type="http://schemas.openxmlformats.org/officeDocument/2006/relationships/slide" Target="/ppt/slides/slide4.xml" Id="R7f2f020d6bc34e17" /><Relationship Type="http://schemas.openxmlformats.org/officeDocument/2006/relationships/slide" Target="/ppt/slides/slide5.xml" Id="R5df7d9cd0e814692" /><Relationship Type="http://schemas.openxmlformats.org/officeDocument/2006/relationships/slide" Target="/ppt/slides/slide6.xml" Id="Rf11ed856853d4e63" /><Relationship Type="http://schemas.openxmlformats.org/officeDocument/2006/relationships/slide" Target="/ppt/slides/slide7.xml" Id="R733c0a99177c44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94dc75cb8f4a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928c4dd56478b" /><Relationship Type="http://schemas.openxmlformats.org/officeDocument/2006/relationships/theme" Target="/ppt/slideMasters/theme/theme1.xml" Id="R9c718eff2a8f45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7928c4dd5647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36c3f9dce48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b6c22dd2a46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f0ad88f1944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9eb6ddc5042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11592225c48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c203e013c4c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fa97b2e8143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JØRN JULIUSSEN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JULIUSSEN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JULIUSSEN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JULIUSSEN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JULIUSSEN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JULIUSSEN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−118 081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2 790 317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28 955 007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35 039 319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JULIUSSEN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JULIUSSEN JØRN ESKIL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JULIUSSEN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Granveien 9C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26 00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991 185 542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JULIUSSEN AS</a:t>
            </a:r>
          </a:p>
        </p:txBody>
      </p:sp>
    </p:spTree>
  </p:cSld>
  <p:clrMapOvr>
    <a:masterClrMapping xmlns:a="http://schemas.openxmlformats.org/drawingml/2006/main"/>
  </p:clrMapOvr>
</p:sld>
</file>