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118896a5e94b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c71a9082964d33"/>
  </p:sldMasterIdLst>
  <p:sldIdLst>
    <p:sldId xmlns:r="http://schemas.openxmlformats.org/officeDocument/2006/relationships" id="256" r:id="R6d81bd7419594499"/>
    <p:sldId xmlns:r="http://schemas.openxmlformats.org/officeDocument/2006/relationships" id="257" r:id="R740f28e7d3284149"/>
    <p:sldId xmlns:r="http://schemas.openxmlformats.org/officeDocument/2006/relationships" id="258" r:id="R51a06d8056ee416e"/>
    <p:sldId xmlns:r="http://schemas.openxmlformats.org/officeDocument/2006/relationships" id="259" r:id="R805f242ee3144e33"/>
    <p:sldId xmlns:r="http://schemas.openxmlformats.org/officeDocument/2006/relationships" id="260" r:id="Rea2bf98ca5524f55"/>
    <p:sldId xmlns:r="http://schemas.openxmlformats.org/officeDocument/2006/relationships" id="261" r:id="Rf2134b56833d4a1b"/>
    <p:sldId xmlns:r="http://schemas.openxmlformats.org/officeDocument/2006/relationships" id="262" r:id="R84b823aa977143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71a9082964d33" /><Relationship Type="http://schemas.openxmlformats.org/officeDocument/2006/relationships/slide" Target="/ppt/slides/slide1.xml" Id="R6d81bd7419594499" /><Relationship Type="http://schemas.openxmlformats.org/officeDocument/2006/relationships/slide" Target="/ppt/slides/slide2.xml" Id="R740f28e7d3284149" /><Relationship Type="http://schemas.openxmlformats.org/officeDocument/2006/relationships/slide" Target="/ppt/slides/slide3.xml" Id="R51a06d8056ee416e" /><Relationship Type="http://schemas.openxmlformats.org/officeDocument/2006/relationships/slide" Target="/ppt/slides/slide4.xml" Id="R805f242ee3144e33" /><Relationship Type="http://schemas.openxmlformats.org/officeDocument/2006/relationships/slide" Target="/ppt/slides/slide5.xml" Id="Rea2bf98ca5524f55" /><Relationship Type="http://schemas.openxmlformats.org/officeDocument/2006/relationships/slide" Target="/ppt/slides/slide6.xml" Id="Rf2134b56833d4a1b" /><Relationship Type="http://schemas.openxmlformats.org/officeDocument/2006/relationships/slide" Target="/ppt/slides/slide7.xml" Id="R84b823aa977143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07dca739d48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6913cd0144347" /><Relationship Type="http://schemas.openxmlformats.org/officeDocument/2006/relationships/theme" Target="/ppt/slideMasters/theme/theme1.xml" Id="R33ec3ec76da540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e6913cd01443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e4a75fa6d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fa5d41c5f46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9f2f21fb446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433f9284841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cf3a986dd42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8468c4db948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02ecb388e43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 REVISJON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5 128 970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978 563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COLIN ANDRE LUNDEKVAM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Langarinden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00 30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revisor@vestrevisjon.no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www.vestrevisjon.no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991 193 448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REVISJON AS</a:t>
            </a:r>
          </a:p>
        </p:txBody>
      </p:sp>
    </p:spTree>
  </p:cSld>
  <p:clrMapOvr>
    <a:masterClrMapping xmlns:a="http://schemas.openxmlformats.org/drawingml/2006/main"/>
  </p:clrMapOvr>
</p:sld>
</file>