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e04bc3f84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64739ceda4106"/>
  </p:sldMasterIdLst>
  <p:sldIdLst>
    <p:sldId xmlns:r="http://schemas.openxmlformats.org/officeDocument/2006/relationships" id="256" r:id="R5dc4c89f9ecf402b"/>
    <p:sldId xmlns:r="http://schemas.openxmlformats.org/officeDocument/2006/relationships" id="257" r:id="R31ead5fb0e124400"/>
    <p:sldId xmlns:r="http://schemas.openxmlformats.org/officeDocument/2006/relationships" id="258" r:id="Rd0a44dfbfbf441d6"/>
    <p:sldId xmlns:r="http://schemas.openxmlformats.org/officeDocument/2006/relationships" id="259" r:id="R2ef767a0d10e4783"/>
    <p:sldId xmlns:r="http://schemas.openxmlformats.org/officeDocument/2006/relationships" id="260" r:id="R1e58a0af07fd451c"/>
    <p:sldId xmlns:r="http://schemas.openxmlformats.org/officeDocument/2006/relationships" id="261" r:id="Rc0f8a60f3cdf478d"/>
    <p:sldId xmlns:r="http://schemas.openxmlformats.org/officeDocument/2006/relationships" id="262" r:id="R37485cc2eec4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64739ceda4106" /><Relationship Type="http://schemas.openxmlformats.org/officeDocument/2006/relationships/slide" Target="/ppt/slides/slide1.xml" Id="R5dc4c89f9ecf402b" /><Relationship Type="http://schemas.openxmlformats.org/officeDocument/2006/relationships/slide" Target="/ppt/slides/slide2.xml" Id="R31ead5fb0e124400" /><Relationship Type="http://schemas.openxmlformats.org/officeDocument/2006/relationships/slide" Target="/ppt/slides/slide3.xml" Id="Rd0a44dfbfbf441d6" /><Relationship Type="http://schemas.openxmlformats.org/officeDocument/2006/relationships/slide" Target="/ppt/slides/slide4.xml" Id="R2ef767a0d10e4783" /><Relationship Type="http://schemas.openxmlformats.org/officeDocument/2006/relationships/slide" Target="/ppt/slides/slide5.xml" Id="R1e58a0af07fd451c" /><Relationship Type="http://schemas.openxmlformats.org/officeDocument/2006/relationships/slide" Target="/ppt/slides/slide6.xml" Id="Rc0f8a60f3cdf478d" /><Relationship Type="http://schemas.openxmlformats.org/officeDocument/2006/relationships/slide" Target="/ppt/slides/slide7.xml" Id="R37485cc2eec4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3d9fa3a02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af38c46d949b9" /><Relationship Type="http://schemas.openxmlformats.org/officeDocument/2006/relationships/theme" Target="/ppt/slideMasters/theme/theme1.xml" Id="R3e451dfa7c1d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af38c46d949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cabb5099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5d1e5966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530b2369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cdc01daa3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28afc4f3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aef372e7b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c1788cef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OLE-RIKARD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