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10a711562249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1363a4e79a45b2"/>
  </p:sldMasterIdLst>
  <p:sldIdLst>
    <p:sldId xmlns:r="http://schemas.openxmlformats.org/officeDocument/2006/relationships" id="256" r:id="R28013fda21cd4d62"/>
    <p:sldId xmlns:r="http://schemas.openxmlformats.org/officeDocument/2006/relationships" id="257" r:id="R4c12bb5030bb4505"/>
    <p:sldId xmlns:r="http://schemas.openxmlformats.org/officeDocument/2006/relationships" id="258" r:id="R3c54b3ba25554b9b"/>
    <p:sldId xmlns:r="http://schemas.openxmlformats.org/officeDocument/2006/relationships" id="259" r:id="R45cd43d16fbc42c7"/>
    <p:sldId xmlns:r="http://schemas.openxmlformats.org/officeDocument/2006/relationships" id="260" r:id="Rcb9e98ddb3cf4e31"/>
    <p:sldId xmlns:r="http://schemas.openxmlformats.org/officeDocument/2006/relationships" id="261" r:id="R4ac035b6999449a2"/>
    <p:sldId xmlns:r="http://schemas.openxmlformats.org/officeDocument/2006/relationships" id="262" r:id="R450c0650718a4d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363a4e79a45b2" /><Relationship Type="http://schemas.openxmlformats.org/officeDocument/2006/relationships/slide" Target="/ppt/slides/slide1.xml" Id="R28013fda21cd4d62" /><Relationship Type="http://schemas.openxmlformats.org/officeDocument/2006/relationships/slide" Target="/ppt/slides/slide2.xml" Id="R4c12bb5030bb4505" /><Relationship Type="http://schemas.openxmlformats.org/officeDocument/2006/relationships/slide" Target="/ppt/slides/slide3.xml" Id="R3c54b3ba25554b9b" /><Relationship Type="http://schemas.openxmlformats.org/officeDocument/2006/relationships/slide" Target="/ppt/slides/slide4.xml" Id="R45cd43d16fbc42c7" /><Relationship Type="http://schemas.openxmlformats.org/officeDocument/2006/relationships/slide" Target="/ppt/slides/slide5.xml" Id="Rcb9e98ddb3cf4e31" /><Relationship Type="http://schemas.openxmlformats.org/officeDocument/2006/relationships/slide" Target="/ppt/slides/slide6.xml" Id="R4ac035b6999449a2" /><Relationship Type="http://schemas.openxmlformats.org/officeDocument/2006/relationships/slide" Target="/ppt/slides/slide7.xml" Id="R450c0650718a4d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45869a482d40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3656574c44847" /><Relationship Type="http://schemas.openxmlformats.org/officeDocument/2006/relationships/theme" Target="/ppt/slideMasters/theme/theme1.xml" Id="R4a85c11e839644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43656574c448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41b6d5bdd4a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b6cb5c0eb4b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ad911e7d44b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25ce1a65e4a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e32fdbe0144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2fbfa00547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b1f0eca1e44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STEEL CITY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STEEL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STEEL CITY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STEEL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STEEL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STEEL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120 570 957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120 842 298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120 031 952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181 265 894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205 254 384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STEEL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ANDREAS GARSTAD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STEEL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Borgenveien 26C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991 206 876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STEEL CITY AS</a:t>
            </a:r>
          </a:p>
        </p:txBody>
      </p:sp>
    </p:spTree>
  </p:cSld>
  <p:clrMapOvr>
    <a:masterClrMapping xmlns:a="http://schemas.openxmlformats.org/drawingml/2006/main"/>
  </p:clrMapOvr>
</p:sld>
</file>