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63760ddf8045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cb8c592c1e4288"/>
  </p:sldMasterIdLst>
  <p:sldIdLst>
    <p:sldId xmlns:r="http://schemas.openxmlformats.org/officeDocument/2006/relationships" id="256" r:id="R302319e1e318494f"/>
    <p:sldId xmlns:r="http://schemas.openxmlformats.org/officeDocument/2006/relationships" id="257" r:id="Rfeb231c1c0e34458"/>
    <p:sldId xmlns:r="http://schemas.openxmlformats.org/officeDocument/2006/relationships" id="258" r:id="R153bc9dca29c4765"/>
    <p:sldId xmlns:r="http://schemas.openxmlformats.org/officeDocument/2006/relationships" id="259" r:id="Rbf8bb39c6cfe445f"/>
    <p:sldId xmlns:r="http://schemas.openxmlformats.org/officeDocument/2006/relationships" id="260" r:id="R0bd438c89757426e"/>
    <p:sldId xmlns:r="http://schemas.openxmlformats.org/officeDocument/2006/relationships" id="261" r:id="R93cc9a03cf364624"/>
    <p:sldId xmlns:r="http://schemas.openxmlformats.org/officeDocument/2006/relationships" id="262" r:id="R069dfc374c0342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cb8c592c1e4288" /><Relationship Type="http://schemas.openxmlformats.org/officeDocument/2006/relationships/slide" Target="/ppt/slides/slide1.xml" Id="R302319e1e318494f" /><Relationship Type="http://schemas.openxmlformats.org/officeDocument/2006/relationships/slide" Target="/ppt/slides/slide2.xml" Id="Rfeb231c1c0e34458" /><Relationship Type="http://schemas.openxmlformats.org/officeDocument/2006/relationships/slide" Target="/ppt/slides/slide3.xml" Id="R153bc9dca29c4765" /><Relationship Type="http://schemas.openxmlformats.org/officeDocument/2006/relationships/slide" Target="/ppt/slides/slide4.xml" Id="Rbf8bb39c6cfe445f" /><Relationship Type="http://schemas.openxmlformats.org/officeDocument/2006/relationships/slide" Target="/ppt/slides/slide5.xml" Id="R0bd438c89757426e" /><Relationship Type="http://schemas.openxmlformats.org/officeDocument/2006/relationships/slide" Target="/ppt/slides/slide6.xml" Id="R93cc9a03cf364624" /><Relationship Type="http://schemas.openxmlformats.org/officeDocument/2006/relationships/slide" Target="/ppt/slides/slide7.xml" Id="R069dfc374c0342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766785a5604c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9397306d04c27" /><Relationship Type="http://schemas.openxmlformats.org/officeDocument/2006/relationships/theme" Target="/ppt/slideMasters/theme/theme1.xml" Id="R87ed7d34a78045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a9397306d04c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97f565a2c48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13a04dbc94f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d501360e34f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dbfb82c9c44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99f5e1aec4f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7d51bb32143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23870dc8944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 O S OFFSHORE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O S OFFSHORE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O S OFFSHORE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O S OFFSHORE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O S OFFSHORE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O S OFFSHORE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−23 776 393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−23 799 545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191 377 453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545 276 471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O S OFFSHORE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ACTEON GROUP LTD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O S OFFSHORE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Finnestadgeilen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991 219 250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O S OFFSHORE HOLDING AS</a:t>
            </a:r>
          </a:p>
        </p:txBody>
      </p:sp>
    </p:spTree>
  </p:cSld>
  <p:clrMapOvr>
    <a:masterClrMapping xmlns:a="http://schemas.openxmlformats.org/drawingml/2006/main"/>
  </p:clrMapOvr>
</p:sld>
</file>