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5d7f4624d344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66377b580d4bc9"/>
  </p:sldMasterIdLst>
  <p:sldIdLst>
    <p:sldId xmlns:r="http://schemas.openxmlformats.org/officeDocument/2006/relationships" id="256" r:id="Rc18b93d9e8d24e00"/>
    <p:sldId xmlns:r="http://schemas.openxmlformats.org/officeDocument/2006/relationships" id="257" r:id="Re82082d853914771"/>
    <p:sldId xmlns:r="http://schemas.openxmlformats.org/officeDocument/2006/relationships" id="258" r:id="R26e0a22c6d5a4435"/>
    <p:sldId xmlns:r="http://schemas.openxmlformats.org/officeDocument/2006/relationships" id="259" r:id="R0d28da1c54d34748"/>
    <p:sldId xmlns:r="http://schemas.openxmlformats.org/officeDocument/2006/relationships" id="260" r:id="R92eaea978c294fc6"/>
    <p:sldId xmlns:r="http://schemas.openxmlformats.org/officeDocument/2006/relationships" id="261" r:id="R9a02ac76d1d84d66"/>
    <p:sldId xmlns:r="http://schemas.openxmlformats.org/officeDocument/2006/relationships" id="262" r:id="R70d0ac02baef45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6377b580d4bc9" /><Relationship Type="http://schemas.openxmlformats.org/officeDocument/2006/relationships/slide" Target="/ppt/slides/slide1.xml" Id="Rc18b93d9e8d24e00" /><Relationship Type="http://schemas.openxmlformats.org/officeDocument/2006/relationships/slide" Target="/ppt/slides/slide2.xml" Id="Re82082d853914771" /><Relationship Type="http://schemas.openxmlformats.org/officeDocument/2006/relationships/slide" Target="/ppt/slides/slide3.xml" Id="R26e0a22c6d5a4435" /><Relationship Type="http://schemas.openxmlformats.org/officeDocument/2006/relationships/slide" Target="/ppt/slides/slide4.xml" Id="R0d28da1c54d34748" /><Relationship Type="http://schemas.openxmlformats.org/officeDocument/2006/relationships/slide" Target="/ppt/slides/slide5.xml" Id="R92eaea978c294fc6" /><Relationship Type="http://schemas.openxmlformats.org/officeDocument/2006/relationships/slide" Target="/ppt/slides/slide6.xml" Id="R9a02ac76d1d84d66" /><Relationship Type="http://schemas.openxmlformats.org/officeDocument/2006/relationships/slide" Target="/ppt/slides/slide7.xml" Id="R70d0ac02baef45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c8a9eb47546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f610a65244aaa" /><Relationship Type="http://schemas.openxmlformats.org/officeDocument/2006/relationships/theme" Target="/ppt/slideMasters/theme/theme1.xml" Id="Rf91c77a91b0b46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af610a65244a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fc012d53e43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acddbde8e48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13449c39f40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781e035104c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782db7e134d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d2dcd026945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311a092f143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SOLEIEMARMOR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SOLEIEMARMOR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SOLEIEMARMOR AS ble etablert [år] og holder til i Heggedal.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SOLEIEMARMOR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SOLEIEMARMOR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SOLEIEMARMOR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SOLEIEMARMOR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MORTEN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SOLEIEMARMOR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Solheim, Marklundveien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1389 Heggedal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991 230 750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SOLEIEMARMOR AS</a:t>
            </a:r>
          </a:p>
        </p:txBody>
      </p:sp>
    </p:spTree>
  </p:cSld>
  <p:clrMapOvr>
    <a:masterClrMapping xmlns:a="http://schemas.openxmlformats.org/drawingml/2006/main"/>
  </p:clrMapOvr>
</p:sld>
</file>