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755d8fff35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b7ec6923e4849"/>
  </p:sldMasterIdLst>
  <p:sldIdLst>
    <p:sldId xmlns:r="http://schemas.openxmlformats.org/officeDocument/2006/relationships" id="256" r:id="R25f4aeab335f44e8"/>
    <p:sldId xmlns:r="http://schemas.openxmlformats.org/officeDocument/2006/relationships" id="257" r:id="R56f117b40adf4b87"/>
    <p:sldId xmlns:r="http://schemas.openxmlformats.org/officeDocument/2006/relationships" id="258" r:id="Rff736216c71b4d4a"/>
    <p:sldId xmlns:r="http://schemas.openxmlformats.org/officeDocument/2006/relationships" id="259" r:id="Re69a474b7e394352"/>
    <p:sldId xmlns:r="http://schemas.openxmlformats.org/officeDocument/2006/relationships" id="260" r:id="Rf15609fdc3c741cc"/>
    <p:sldId xmlns:r="http://schemas.openxmlformats.org/officeDocument/2006/relationships" id="261" r:id="R26eeb99c2b3145e9"/>
    <p:sldId xmlns:r="http://schemas.openxmlformats.org/officeDocument/2006/relationships" id="262" r:id="Rb73d43d146c64a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b7ec6923e4849" /><Relationship Type="http://schemas.openxmlformats.org/officeDocument/2006/relationships/slide" Target="/ppt/slides/slide1.xml" Id="R25f4aeab335f44e8" /><Relationship Type="http://schemas.openxmlformats.org/officeDocument/2006/relationships/slide" Target="/ppt/slides/slide2.xml" Id="R56f117b40adf4b87" /><Relationship Type="http://schemas.openxmlformats.org/officeDocument/2006/relationships/slide" Target="/ppt/slides/slide3.xml" Id="Rff736216c71b4d4a" /><Relationship Type="http://schemas.openxmlformats.org/officeDocument/2006/relationships/slide" Target="/ppt/slides/slide4.xml" Id="Re69a474b7e394352" /><Relationship Type="http://schemas.openxmlformats.org/officeDocument/2006/relationships/slide" Target="/ppt/slides/slide5.xml" Id="Rf15609fdc3c741cc" /><Relationship Type="http://schemas.openxmlformats.org/officeDocument/2006/relationships/slide" Target="/ppt/slides/slide6.xml" Id="R26eeb99c2b3145e9" /><Relationship Type="http://schemas.openxmlformats.org/officeDocument/2006/relationships/slide" Target="/ppt/slides/slide7.xml" Id="Rb73d43d146c64a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96b29e9fe84e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4f5eac73d4658" /><Relationship Type="http://schemas.openxmlformats.org/officeDocument/2006/relationships/theme" Target="/ppt/slideMasters/theme/theme1.xml" Id="R2d9acbceb03c493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04f5eac73d46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20535039e463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fc2ac6eee44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76876c8da4b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da06453514f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36bc529d64f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b85af86a34aa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1d07de35d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MONDRIAN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−19 313 583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−25 557 070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32 377 246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106 437 330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KROGH ØYSTEIN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991 237 380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