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89b2827ba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f7bfe44df46be"/>
  </p:sldMasterIdLst>
  <p:sldIdLst>
    <p:sldId xmlns:r="http://schemas.openxmlformats.org/officeDocument/2006/relationships" id="256" r:id="R056a50fd6cf94e98"/>
    <p:sldId xmlns:r="http://schemas.openxmlformats.org/officeDocument/2006/relationships" id="257" r:id="R85845a781da84655"/>
    <p:sldId xmlns:r="http://schemas.openxmlformats.org/officeDocument/2006/relationships" id="258" r:id="R543f306c13294cbd"/>
    <p:sldId xmlns:r="http://schemas.openxmlformats.org/officeDocument/2006/relationships" id="259" r:id="R7f49235132ae444d"/>
    <p:sldId xmlns:r="http://schemas.openxmlformats.org/officeDocument/2006/relationships" id="260" r:id="Rcf0dff6f158e4747"/>
    <p:sldId xmlns:r="http://schemas.openxmlformats.org/officeDocument/2006/relationships" id="261" r:id="R414995c76dba42a4"/>
    <p:sldId xmlns:r="http://schemas.openxmlformats.org/officeDocument/2006/relationships" id="262" r:id="R5a01892dfc68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f7bfe44df46be" /><Relationship Type="http://schemas.openxmlformats.org/officeDocument/2006/relationships/slide" Target="/ppt/slides/slide1.xml" Id="R056a50fd6cf94e98" /><Relationship Type="http://schemas.openxmlformats.org/officeDocument/2006/relationships/slide" Target="/ppt/slides/slide2.xml" Id="R85845a781da84655" /><Relationship Type="http://schemas.openxmlformats.org/officeDocument/2006/relationships/slide" Target="/ppt/slides/slide3.xml" Id="R543f306c13294cbd" /><Relationship Type="http://schemas.openxmlformats.org/officeDocument/2006/relationships/slide" Target="/ppt/slides/slide4.xml" Id="R7f49235132ae444d" /><Relationship Type="http://schemas.openxmlformats.org/officeDocument/2006/relationships/slide" Target="/ppt/slides/slide5.xml" Id="Rcf0dff6f158e4747" /><Relationship Type="http://schemas.openxmlformats.org/officeDocument/2006/relationships/slide" Target="/ppt/slides/slide6.xml" Id="R414995c76dba42a4" /><Relationship Type="http://schemas.openxmlformats.org/officeDocument/2006/relationships/slide" Target="/ppt/slides/slide7.xml" Id="R5a01892dfc68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230b144d2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d9be5dee649ef" /><Relationship Type="http://schemas.openxmlformats.org/officeDocument/2006/relationships/theme" Target="/ppt/slideMasters/theme/theme1.xml" Id="Re5f7b2b0e687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d9be5dee6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d9be9e6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c9feb5bdd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f0b0d1e4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9d5d318e40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c4932622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66a4dddbd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4c3af657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MURTEKNIKK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MURTEKNIKK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−671 996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−1 682 338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Kringstølen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5124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post@bergenmurteknikk.no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bergenmurteknikk.no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991 242 139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MURTEKNIKK AS</a:t>
            </a:r>
          </a:p>
        </p:txBody>
      </p:sp>
    </p:spTree>
  </p:cSld>
  <p:clrMapOvr>
    <a:masterClrMapping xmlns:a="http://schemas.openxmlformats.org/drawingml/2006/main"/>
  </p:clrMapOvr>
</p:sld>
</file>