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dbab93107a4c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d908c0768b47a2"/>
  </p:sldMasterIdLst>
  <p:sldIdLst>
    <p:sldId xmlns:r="http://schemas.openxmlformats.org/officeDocument/2006/relationships" id="256" r:id="R448a72fadd054491"/>
    <p:sldId xmlns:r="http://schemas.openxmlformats.org/officeDocument/2006/relationships" id="257" r:id="R5dfce9735dfe47a8"/>
    <p:sldId xmlns:r="http://schemas.openxmlformats.org/officeDocument/2006/relationships" id="258" r:id="R6ac71485420346ad"/>
    <p:sldId xmlns:r="http://schemas.openxmlformats.org/officeDocument/2006/relationships" id="259" r:id="R01fdf0ef4a7a445c"/>
    <p:sldId xmlns:r="http://schemas.openxmlformats.org/officeDocument/2006/relationships" id="260" r:id="Ra692784683ed4713"/>
    <p:sldId xmlns:r="http://schemas.openxmlformats.org/officeDocument/2006/relationships" id="261" r:id="R88692aa7e9354ea6"/>
    <p:sldId xmlns:r="http://schemas.openxmlformats.org/officeDocument/2006/relationships" id="262" r:id="R910dd2849a5940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908c0768b47a2" /><Relationship Type="http://schemas.openxmlformats.org/officeDocument/2006/relationships/slide" Target="/ppt/slides/slide1.xml" Id="R448a72fadd054491" /><Relationship Type="http://schemas.openxmlformats.org/officeDocument/2006/relationships/slide" Target="/ppt/slides/slide2.xml" Id="R5dfce9735dfe47a8" /><Relationship Type="http://schemas.openxmlformats.org/officeDocument/2006/relationships/slide" Target="/ppt/slides/slide3.xml" Id="R6ac71485420346ad" /><Relationship Type="http://schemas.openxmlformats.org/officeDocument/2006/relationships/slide" Target="/ppt/slides/slide4.xml" Id="R01fdf0ef4a7a445c" /><Relationship Type="http://schemas.openxmlformats.org/officeDocument/2006/relationships/slide" Target="/ppt/slides/slide5.xml" Id="Ra692784683ed4713" /><Relationship Type="http://schemas.openxmlformats.org/officeDocument/2006/relationships/slide" Target="/ppt/slides/slide6.xml" Id="R88692aa7e9354ea6" /><Relationship Type="http://schemas.openxmlformats.org/officeDocument/2006/relationships/slide" Target="/ppt/slides/slide7.xml" Id="R910dd2849a5940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f93dfdc584e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5d89b6c31436c" /><Relationship Type="http://schemas.openxmlformats.org/officeDocument/2006/relationships/theme" Target="/ppt/slideMasters/theme/theme1.xml" Id="R73aecb6ad2fd4e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d5d89b6c3143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f0b44d3cd49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975da41e445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8f0d4e34b4a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8df4ba62049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115eaa10847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8c4c5c6e948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3fae17a8c4f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−9 954 275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−12 325 872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−157 515 655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1 609 094 762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1 633 330 665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 –  92,7 %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TERE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66773100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991 248 668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