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c62dcebcb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009f69c6e41c5"/>
  </p:sldMasterIdLst>
  <p:sldIdLst>
    <p:sldId xmlns:r="http://schemas.openxmlformats.org/officeDocument/2006/relationships" id="256" r:id="R21fddd04fb3045fd"/>
    <p:sldId xmlns:r="http://schemas.openxmlformats.org/officeDocument/2006/relationships" id="257" r:id="R163a12c425124301"/>
    <p:sldId xmlns:r="http://schemas.openxmlformats.org/officeDocument/2006/relationships" id="258" r:id="R38eca482cb6648d5"/>
    <p:sldId xmlns:r="http://schemas.openxmlformats.org/officeDocument/2006/relationships" id="259" r:id="Rbbf32d933b84446b"/>
    <p:sldId xmlns:r="http://schemas.openxmlformats.org/officeDocument/2006/relationships" id="260" r:id="Rc7d10289dab540c8"/>
    <p:sldId xmlns:r="http://schemas.openxmlformats.org/officeDocument/2006/relationships" id="261" r:id="R7c7df849b2b64bbe"/>
    <p:sldId xmlns:r="http://schemas.openxmlformats.org/officeDocument/2006/relationships" id="262" r:id="R2491eea5214f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009f69c6e41c5" /><Relationship Type="http://schemas.openxmlformats.org/officeDocument/2006/relationships/slide" Target="/ppt/slides/slide1.xml" Id="R21fddd04fb3045fd" /><Relationship Type="http://schemas.openxmlformats.org/officeDocument/2006/relationships/slide" Target="/ppt/slides/slide2.xml" Id="R163a12c425124301" /><Relationship Type="http://schemas.openxmlformats.org/officeDocument/2006/relationships/slide" Target="/ppt/slides/slide3.xml" Id="R38eca482cb6648d5" /><Relationship Type="http://schemas.openxmlformats.org/officeDocument/2006/relationships/slide" Target="/ppt/slides/slide4.xml" Id="Rbbf32d933b84446b" /><Relationship Type="http://schemas.openxmlformats.org/officeDocument/2006/relationships/slide" Target="/ppt/slides/slide5.xml" Id="Rc7d10289dab540c8" /><Relationship Type="http://schemas.openxmlformats.org/officeDocument/2006/relationships/slide" Target="/ppt/slides/slide6.xml" Id="R7c7df849b2b64bbe" /><Relationship Type="http://schemas.openxmlformats.org/officeDocument/2006/relationships/slide" Target="/ppt/slides/slide7.xml" Id="R2491eea5214f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35fb12535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4b033d924774" /><Relationship Type="http://schemas.openxmlformats.org/officeDocument/2006/relationships/theme" Target="/ppt/slideMasters/theme/theme1.xml" Id="Rf2a140631e57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34b033d92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23f7bb27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055e50f3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99ebc592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f2aeb7f3d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59dff6a7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7c6b86c1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b5f8cbe98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GUTFINSZKY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18 741 216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CAPITAL LTD NUF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Tvibergs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AS</a:t>
            </a:r>
          </a:p>
        </p:txBody>
      </p:sp>
    </p:spTree>
  </p:cSld>
  <p:clrMapOvr>
    <a:masterClrMapping xmlns:a="http://schemas.openxmlformats.org/drawingml/2006/main"/>
  </p:clrMapOvr>
</p:sld>
</file>