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ab9fd222b442c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92647e6e624b9c"/>
  </p:sldMasterIdLst>
  <p:sldIdLst>
    <p:sldId xmlns:r="http://schemas.openxmlformats.org/officeDocument/2006/relationships" id="256" r:id="Rbd4aa6373cb24f34"/>
    <p:sldId xmlns:r="http://schemas.openxmlformats.org/officeDocument/2006/relationships" id="257" r:id="R6e8fc0246a1a490d"/>
    <p:sldId xmlns:r="http://schemas.openxmlformats.org/officeDocument/2006/relationships" id="258" r:id="Rea08eed9149a444e"/>
    <p:sldId xmlns:r="http://schemas.openxmlformats.org/officeDocument/2006/relationships" id="259" r:id="Rdc8098eb5fd3437d"/>
    <p:sldId xmlns:r="http://schemas.openxmlformats.org/officeDocument/2006/relationships" id="260" r:id="Rf178c77b07b44922"/>
    <p:sldId xmlns:r="http://schemas.openxmlformats.org/officeDocument/2006/relationships" id="261" r:id="Rca3d1cb44a744101"/>
    <p:sldId xmlns:r="http://schemas.openxmlformats.org/officeDocument/2006/relationships" id="262" r:id="Rd25666fdf17048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92647e6e624b9c" /><Relationship Type="http://schemas.openxmlformats.org/officeDocument/2006/relationships/slide" Target="/ppt/slides/slide1.xml" Id="Rbd4aa6373cb24f34" /><Relationship Type="http://schemas.openxmlformats.org/officeDocument/2006/relationships/slide" Target="/ppt/slides/slide2.xml" Id="R6e8fc0246a1a490d" /><Relationship Type="http://schemas.openxmlformats.org/officeDocument/2006/relationships/slide" Target="/ppt/slides/slide3.xml" Id="Rea08eed9149a444e" /><Relationship Type="http://schemas.openxmlformats.org/officeDocument/2006/relationships/slide" Target="/ppt/slides/slide4.xml" Id="Rdc8098eb5fd3437d" /><Relationship Type="http://schemas.openxmlformats.org/officeDocument/2006/relationships/slide" Target="/ppt/slides/slide5.xml" Id="Rf178c77b07b44922" /><Relationship Type="http://schemas.openxmlformats.org/officeDocument/2006/relationships/slide" Target="/ppt/slides/slide6.xml" Id="Rca3d1cb44a744101" /><Relationship Type="http://schemas.openxmlformats.org/officeDocument/2006/relationships/slide" Target="/ppt/slides/slide7.xml" Id="Rd25666fdf17048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42929037de4cb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31d4b80043484c" /><Relationship Type="http://schemas.openxmlformats.org/officeDocument/2006/relationships/theme" Target="/ppt/slideMasters/theme/theme1.xml" Id="Rccf6a4624de441f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31d4b80043484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4a8797880401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96cb16f431476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e6d2bed678440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f918d11ca54c6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aaeb3670024c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44537c976749c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38531c37947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LILY HOSPITALITY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LILY HOSPITALITY GROUP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231 853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−216 742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−1 482 866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1 046 019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1 080 076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AKER PROPERTY GROUP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Oksenøyveien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991 304 673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LILY HOSPITALITY GROUP AS</a:t>
            </a:r>
          </a:p>
        </p:txBody>
      </p:sp>
    </p:spTree>
  </p:cSld>
  <p:clrMapOvr>
    <a:masterClrMapping xmlns:a="http://schemas.openxmlformats.org/drawingml/2006/main"/>
  </p:clrMapOvr>
</p:sld>
</file>