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00fe8660ad45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50cdc424a64a06"/>
  </p:sldMasterIdLst>
  <p:sldIdLst>
    <p:sldId xmlns:r="http://schemas.openxmlformats.org/officeDocument/2006/relationships" id="256" r:id="R4e40f73233d1475d"/>
    <p:sldId xmlns:r="http://schemas.openxmlformats.org/officeDocument/2006/relationships" id="257" r:id="Rcd7dbd5f30484cf1"/>
    <p:sldId xmlns:r="http://schemas.openxmlformats.org/officeDocument/2006/relationships" id="258" r:id="R4889cfcf5ebf419d"/>
    <p:sldId xmlns:r="http://schemas.openxmlformats.org/officeDocument/2006/relationships" id="259" r:id="Rd348c33b91794ca2"/>
    <p:sldId xmlns:r="http://schemas.openxmlformats.org/officeDocument/2006/relationships" id="260" r:id="R0162c9477bde4ce0"/>
    <p:sldId xmlns:r="http://schemas.openxmlformats.org/officeDocument/2006/relationships" id="261" r:id="R5274df6f08a74bc1"/>
    <p:sldId xmlns:r="http://schemas.openxmlformats.org/officeDocument/2006/relationships" id="262" r:id="R58f52d4faee14d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50cdc424a64a06" /><Relationship Type="http://schemas.openxmlformats.org/officeDocument/2006/relationships/slide" Target="/ppt/slides/slide1.xml" Id="R4e40f73233d1475d" /><Relationship Type="http://schemas.openxmlformats.org/officeDocument/2006/relationships/slide" Target="/ppt/slides/slide2.xml" Id="Rcd7dbd5f30484cf1" /><Relationship Type="http://schemas.openxmlformats.org/officeDocument/2006/relationships/slide" Target="/ppt/slides/slide3.xml" Id="R4889cfcf5ebf419d" /><Relationship Type="http://schemas.openxmlformats.org/officeDocument/2006/relationships/slide" Target="/ppt/slides/slide4.xml" Id="Rd348c33b91794ca2" /><Relationship Type="http://schemas.openxmlformats.org/officeDocument/2006/relationships/slide" Target="/ppt/slides/slide5.xml" Id="R0162c9477bde4ce0" /><Relationship Type="http://schemas.openxmlformats.org/officeDocument/2006/relationships/slide" Target="/ppt/slides/slide6.xml" Id="R5274df6f08a74bc1" /><Relationship Type="http://schemas.openxmlformats.org/officeDocument/2006/relationships/slide" Target="/ppt/slides/slide7.xml" Id="R58f52d4faee14d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2a797483348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c35e63195408e" /><Relationship Type="http://schemas.openxmlformats.org/officeDocument/2006/relationships/theme" Target="/ppt/slideMasters/theme/theme1.xml" Id="R2450910d30e24e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8c35e6319540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2b79258fd4d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e7fd955314b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e1a97bca64b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9761a743b48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071807e4542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aa343081b44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60622c3ff45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KLEFIER HUUS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KLEFIER HUUS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KLEFIER HUUS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KLEFIER HUUS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KLEFIER HUUS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KLEFIER HUUS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586 711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550 026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3 795 255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KLEFIER HUUS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JØRGEN KLEVJER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FRES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KLEFIER HUUS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Munchs vei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finn@fhr.no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www.klevjer.no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991 313 117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KLEFIER HUUS AS</a:t>
            </a:r>
          </a:p>
        </p:txBody>
      </p:sp>
    </p:spTree>
  </p:cSld>
  <p:clrMapOvr>
    <a:masterClrMapping xmlns:a="http://schemas.openxmlformats.org/drawingml/2006/main"/>
  </p:clrMapOvr>
</p:sld>
</file>