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0312a016524d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4142cf6004d43"/>
  </p:sldMasterIdLst>
  <p:sldIdLst>
    <p:sldId xmlns:r="http://schemas.openxmlformats.org/officeDocument/2006/relationships" id="256" r:id="Rc06c3cdc8a544f72"/>
    <p:sldId xmlns:r="http://schemas.openxmlformats.org/officeDocument/2006/relationships" id="257" r:id="R113ef32e5cdc48e4"/>
    <p:sldId xmlns:r="http://schemas.openxmlformats.org/officeDocument/2006/relationships" id="258" r:id="R8d744ceb28a94620"/>
    <p:sldId xmlns:r="http://schemas.openxmlformats.org/officeDocument/2006/relationships" id="259" r:id="R2d236d0bafe24070"/>
    <p:sldId xmlns:r="http://schemas.openxmlformats.org/officeDocument/2006/relationships" id="260" r:id="Rbc0122b4adee471f"/>
    <p:sldId xmlns:r="http://schemas.openxmlformats.org/officeDocument/2006/relationships" id="261" r:id="R78e819b5ebbc46f1"/>
    <p:sldId xmlns:r="http://schemas.openxmlformats.org/officeDocument/2006/relationships" id="262" r:id="R3a4b03be619c44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4142cf6004d43" /><Relationship Type="http://schemas.openxmlformats.org/officeDocument/2006/relationships/slide" Target="/ppt/slides/slide1.xml" Id="Rc06c3cdc8a544f72" /><Relationship Type="http://schemas.openxmlformats.org/officeDocument/2006/relationships/slide" Target="/ppt/slides/slide2.xml" Id="R113ef32e5cdc48e4" /><Relationship Type="http://schemas.openxmlformats.org/officeDocument/2006/relationships/slide" Target="/ppt/slides/slide3.xml" Id="R8d744ceb28a94620" /><Relationship Type="http://schemas.openxmlformats.org/officeDocument/2006/relationships/slide" Target="/ppt/slides/slide4.xml" Id="R2d236d0bafe24070" /><Relationship Type="http://schemas.openxmlformats.org/officeDocument/2006/relationships/slide" Target="/ppt/slides/slide5.xml" Id="Rbc0122b4adee471f" /><Relationship Type="http://schemas.openxmlformats.org/officeDocument/2006/relationships/slide" Target="/ppt/slides/slide6.xml" Id="R78e819b5ebbc46f1" /><Relationship Type="http://schemas.openxmlformats.org/officeDocument/2006/relationships/slide" Target="/ppt/slides/slide7.xml" Id="R3a4b03be619c44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4de15e7014d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29e7f85c9467d" /><Relationship Type="http://schemas.openxmlformats.org/officeDocument/2006/relationships/theme" Target="/ppt/slideMasters/theme/theme1.xml" Id="Rc9740fa3827c4c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a29e7f85c9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6e212923648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ea5ed89c841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b2e007c3540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44cf48e9f45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af1d4b18245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f0dc9b19a48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637c89daf47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ATERA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4 472 415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2 661 091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9 504 689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24 064 941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25 382 961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 NICHOLAS KATAMA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HAUGLAND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Korallveien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asakatama@yahoo.com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991 313 621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ATERA AS</a:t>
            </a:r>
          </a:p>
        </p:txBody>
      </p:sp>
    </p:spTree>
  </p:cSld>
  <p:clrMapOvr>
    <a:masterClrMapping xmlns:a="http://schemas.openxmlformats.org/drawingml/2006/main"/>
  </p:clrMapOvr>
</p:sld>
</file>