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15f3beda8bb4d3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4e866f3785e4555"/>
  </p:sldMasterIdLst>
  <p:sldIdLst>
    <p:sldId xmlns:r="http://schemas.openxmlformats.org/officeDocument/2006/relationships" id="256" r:id="R159a180e96d04a13"/>
    <p:sldId xmlns:r="http://schemas.openxmlformats.org/officeDocument/2006/relationships" id="257" r:id="Rb12d7c4f23984178"/>
    <p:sldId xmlns:r="http://schemas.openxmlformats.org/officeDocument/2006/relationships" id="258" r:id="R05b67664bff64cfd"/>
    <p:sldId xmlns:r="http://schemas.openxmlformats.org/officeDocument/2006/relationships" id="259" r:id="R7beba56ca99d4480"/>
    <p:sldId xmlns:r="http://schemas.openxmlformats.org/officeDocument/2006/relationships" id="260" r:id="R1c600b4acd3641f9"/>
    <p:sldId xmlns:r="http://schemas.openxmlformats.org/officeDocument/2006/relationships" id="261" r:id="Rf4fb7081663f46de"/>
    <p:sldId xmlns:r="http://schemas.openxmlformats.org/officeDocument/2006/relationships" id="262" r:id="R6dc469486e6f48d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4e866f3785e4555" /><Relationship Type="http://schemas.openxmlformats.org/officeDocument/2006/relationships/slide" Target="/ppt/slides/slide1.xml" Id="R159a180e96d04a13" /><Relationship Type="http://schemas.openxmlformats.org/officeDocument/2006/relationships/slide" Target="/ppt/slides/slide2.xml" Id="Rb12d7c4f23984178" /><Relationship Type="http://schemas.openxmlformats.org/officeDocument/2006/relationships/slide" Target="/ppt/slides/slide3.xml" Id="R05b67664bff64cfd" /><Relationship Type="http://schemas.openxmlformats.org/officeDocument/2006/relationships/slide" Target="/ppt/slides/slide4.xml" Id="R7beba56ca99d4480" /><Relationship Type="http://schemas.openxmlformats.org/officeDocument/2006/relationships/slide" Target="/ppt/slides/slide5.xml" Id="R1c600b4acd3641f9" /><Relationship Type="http://schemas.openxmlformats.org/officeDocument/2006/relationships/slide" Target="/ppt/slides/slide6.xml" Id="Rf4fb7081663f46de" /><Relationship Type="http://schemas.openxmlformats.org/officeDocument/2006/relationships/slide" Target="/ppt/slides/slide7.xml" Id="R6dc469486e6f48d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5b3a7f93bd442d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00571b362f4ad6" /><Relationship Type="http://schemas.openxmlformats.org/officeDocument/2006/relationships/theme" Target="/ppt/slideMasters/theme/theme1.xml" Id="R8637a3bc209f442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400571b362f4ad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925e729255487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f00fefeebe4f2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3e1b56ec1e44c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9483cfc9464b8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e7301a4b2241d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5526bd070d4ae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b3ff1ab43a406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O. GREBSTAD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O. GREBSTAD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O. GREBSTAD AS ble etablert [år] og holder til i Ålesund.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O. GREBSTAD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O. GREBSTAD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O. GREBSTAD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85 062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26 040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1 541 183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12 171 480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12 493 074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O. GREBSTAD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JENS PETTER GREBSTAD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O. GREBSTAD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Skaregata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6002 Ålesund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70 12 26 71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991 314 237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O. GREBSTAD AS</a:t>
            </a:r>
          </a:p>
        </p:txBody>
      </p:sp>
    </p:spTree>
  </p:cSld>
  <p:clrMapOvr>
    <a:masterClrMapping xmlns:a="http://schemas.openxmlformats.org/drawingml/2006/main"/>
  </p:clrMapOvr>
</p:sld>
</file>