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b7a76663c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d2404df9a4c0f"/>
  </p:sldMasterIdLst>
  <p:sldIdLst>
    <p:sldId xmlns:r="http://schemas.openxmlformats.org/officeDocument/2006/relationships" id="256" r:id="R94e05067d6a140ca"/>
    <p:sldId xmlns:r="http://schemas.openxmlformats.org/officeDocument/2006/relationships" id="257" r:id="Rc897bbbdccfc4e6f"/>
    <p:sldId xmlns:r="http://schemas.openxmlformats.org/officeDocument/2006/relationships" id="258" r:id="R5660fa0c78ec4b46"/>
    <p:sldId xmlns:r="http://schemas.openxmlformats.org/officeDocument/2006/relationships" id="259" r:id="Re2f093d8425944ef"/>
    <p:sldId xmlns:r="http://schemas.openxmlformats.org/officeDocument/2006/relationships" id="260" r:id="R68243a883e7d4a83"/>
    <p:sldId xmlns:r="http://schemas.openxmlformats.org/officeDocument/2006/relationships" id="261" r:id="R4c7383a5554d4a66"/>
    <p:sldId xmlns:r="http://schemas.openxmlformats.org/officeDocument/2006/relationships" id="262" r:id="R3ac008ce1166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d2404df9a4c0f" /><Relationship Type="http://schemas.openxmlformats.org/officeDocument/2006/relationships/slide" Target="/ppt/slides/slide1.xml" Id="R94e05067d6a140ca" /><Relationship Type="http://schemas.openxmlformats.org/officeDocument/2006/relationships/slide" Target="/ppt/slides/slide2.xml" Id="Rc897bbbdccfc4e6f" /><Relationship Type="http://schemas.openxmlformats.org/officeDocument/2006/relationships/slide" Target="/ppt/slides/slide3.xml" Id="R5660fa0c78ec4b46" /><Relationship Type="http://schemas.openxmlformats.org/officeDocument/2006/relationships/slide" Target="/ppt/slides/slide4.xml" Id="Re2f093d8425944ef" /><Relationship Type="http://schemas.openxmlformats.org/officeDocument/2006/relationships/slide" Target="/ppt/slides/slide5.xml" Id="R68243a883e7d4a83" /><Relationship Type="http://schemas.openxmlformats.org/officeDocument/2006/relationships/slide" Target="/ppt/slides/slide6.xml" Id="R4c7383a5554d4a66" /><Relationship Type="http://schemas.openxmlformats.org/officeDocument/2006/relationships/slide" Target="/ppt/slides/slide7.xml" Id="R3ac008ce1166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d11c4966b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bf661a054a9a" /><Relationship Type="http://schemas.openxmlformats.org/officeDocument/2006/relationships/theme" Target="/ppt/slideMasters/theme/theme1.xml" Id="Re21597f4f7ab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4bf661a05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a12f4baa1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514ff561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d6da1a03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9c1746d9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604bf6af3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ce1084a549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e9ab057f49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GJERMUND HELLUM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GJERMUND HELLUM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1 521 917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HELLUM GJERMUND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Strømmveien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77 30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991 314 784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GJERMUND HELLUM AS</a:t>
            </a:r>
          </a:p>
        </p:txBody>
      </p:sp>
    </p:spTree>
  </p:cSld>
  <p:clrMapOvr>
    <a:masterClrMapping xmlns:a="http://schemas.openxmlformats.org/drawingml/2006/main"/>
  </p:clrMapOvr>
</p:sld>
</file>