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3a23ed9af744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ca1461867a4ace"/>
  </p:sldMasterIdLst>
  <p:sldIdLst>
    <p:sldId xmlns:r="http://schemas.openxmlformats.org/officeDocument/2006/relationships" id="256" r:id="Racacf1fd516a4755"/>
    <p:sldId xmlns:r="http://schemas.openxmlformats.org/officeDocument/2006/relationships" id="257" r:id="R6d94a446cb964170"/>
    <p:sldId xmlns:r="http://schemas.openxmlformats.org/officeDocument/2006/relationships" id="258" r:id="R17d7e2a270374461"/>
    <p:sldId xmlns:r="http://schemas.openxmlformats.org/officeDocument/2006/relationships" id="259" r:id="R680f5cdb731a4932"/>
    <p:sldId xmlns:r="http://schemas.openxmlformats.org/officeDocument/2006/relationships" id="260" r:id="Rd3eaa63f51354bac"/>
    <p:sldId xmlns:r="http://schemas.openxmlformats.org/officeDocument/2006/relationships" id="261" r:id="R30d3ce42db7448aa"/>
    <p:sldId xmlns:r="http://schemas.openxmlformats.org/officeDocument/2006/relationships" id="262" r:id="Rf2b486d54b3841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a1461867a4ace" /><Relationship Type="http://schemas.openxmlformats.org/officeDocument/2006/relationships/slide" Target="/ppt/slides/slide1.xml" Id="Racacf1fd516a4755" /><Relationship Type="http://schemas.openxmlformats.org/officeDocument/2006/relationships/slide" Target="/ppt/slides/slide2.xml" Id="R6d94a446cb964170" /><Relationship Type="http://schemas.openxmlformats.org/officeDocument/2006/relationships/slide" Target="/ppt/slides/slide3.xml" Id="R17d7e2a270374461" /><Relationship Type="http://schemas.openxmlformats.org/officeDocument/2006/relationships/slide" Target="/ppt/slides/slide4.xml" Id="R680f5cdb731a4932" /><Relationship Type="http://schemas.openxmlformats.org/officeDocument/2006/relationships/slide" Target="/ppt/slides/slide5.xml" Id="Rd3eaa63f51354bac" /><Relationship Type="http://schemas.openxmlformats.org/officeDocument/2006/relationships/slide" Target="/ppt/slides/slide6.xml" Id="R30d3ce42db7448aa" /><Relationship Type="http://schemas.openxmlformats.org/officeDocument/2006/relationships/slide" Target="/ppt/slides/slide7.xml" Id="Rf2b486d54b3841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aaa7a2e64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836c310d940a8" /><Relationship Type="http://schemas.openxmlformats.org/officeDocument/2006/relationships/theme" Target="/ppt/slideMasters/theme/theme1.xml" Id="R0b8acaaad46e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b836c310d940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b2b5c8645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5d994894e4d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ae34f93ee4e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00a1d0bd84d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8243cdae348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859bef77548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a7d5d4c424e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TOURIGA NACIONAL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TOURIGA NACIONAL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5 168 503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2 915 100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5 960 293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CHRISTOFFERSEN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991 345 388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TOURIGA NACIONAL AS</a:t>
            </a:r>
          </a:p>
        </p:txBody>
      </p:sp>
    </p:spTree>
  </p:cSld>
  <p:clrMapOvr>
    <a:masterClrMapping xmlns:a="http://schemas.openxmlformats.org/drawingml/2006/main"/>
  </p:clrMapOvr>
</p:sld>
</file>