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efd5eda9944a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8258b9703f40fa"/>
  </p:sldMasterIdLst>
  <p:sldIdLst>
    <p:sldId xmlns:r="http://schemas.openxmlformats.org/officeDocument/2006/relationships" id="256" r:id="Rf784c489d7ce412f"/>
    <p:sldId xmlns:r="http://schemas.openxmlformats.org/officeDocument/2006/relationships" id="257" r:id="R8c8be4e9dd58428a"/>
    <p:sldId xmlns:r="http://schemas.openxmlformats.org/officeDocument/2006/relationships" id="258" r:id="Rb83a36c81ba649d7"/>
    <p:sldId xmlns:r="http://schemas.openxmlformats.org/officeDocument/2006/relationships" id="259" r:id="Rc24d0862f12a4c5b"/>
    <p:sldId xmlns:r="http://schemas.openxmlformats.org/officeDocument/2006/relationships" id="260" r:id="Rde97115f0f3b4df7"/>
    <p:sldId xmlns:r="http://schemas.openxmlformats.org/officeDocument/2006/relationships" id="261" r:id="R3afe5ee478664a54"/>
    <p:sldId xmlns:r="http://schemas.openxmlformats.org/officeDocument/2006/relationships" id="262" r:id="R0c42c65f5b6740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8258b9703f40fa" /><Relationship Type="http://schemas.openxmlformats.org/officeDocument/2006/relationships/slide" Target="/ppt/slides/slide1.xml" Id="Rf784c489d7ce412f" /><Relationship Type="http://schemas.openxmlformats.org/officeDocument/2006/relationships/slide" Target="/ppt/slides/slide2.xml" Id="R8c8be4e9dd58428a" /><Relationship Type="http://schemas.openxmlformats.org/officeDocument/2006/relationships/slide" Target="/ppt/slides/slide3.xml" Id="Rb83a36c81ba649d7" /><Relationship Type="http://schemas.openxmlformats.org/officeDocument/2006/relationships/slide" Target="/ppt/slides/slide4.xml" Id="Rc24d0862f12a4c5b" /><Relationship Type="http://schemas.openxmlformats.org/officeDocument/2006/relationships/slide" Target="/ppt/slides/slide5.xml" Id="Rde97115f0f3b4df7" /><Relationship Type="http://schemas.openxmlformats.org/officeDocument/2006/relationships/slide" Target="/ppt/slides/slide6.xml" Id="R3afe5ee478664a54" /><Relationship Type="http://schemas.openxmlformats.org/officeDocument/2006/relationships/slide" Target="/ppt/slides/slide7.xml" Id="R0c42c65f5b6740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d4d6524cdd4b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e6e475d4074c4e" /><Relationship Type="http://schemas.openxmlformats.org/officeDocument/2006/relationships/theme" Target="/ppt/slideMasters/theme/theme1.xml" Id="Raaabf2fb61ac42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e6e475d4074c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78a579af3140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6502315d9a47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719bd5f09347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a6fdd4e47747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ad75a208ed44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76ac4c32fe4a8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dce8a32d4049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NIAN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−1 125 568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29 653 952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56 328 952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KLOUMANN SELTE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Ankerveien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991 350 713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NIAN AS</a:t>
            </a:r>
          </a:p>
        </p:txBody>
      </p:sp>
    </p:spTree>
  </p:cSld>
  <p:clrMapOvr>
    <a:masterClrMapping xmlns:a="http://schemas.openxmlformats.org/drawingml/2006/main"/>
  </p:clrMapOvr>
</p:sld>
</file>