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e53ba3dac746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4fb7bb35194aaf"/>
  </p:sldMasterIdLst>
  <p:sldIdLst>
    <p:sldId xmlns:r="http://schemas.openxmlformats.org/officeDocument/2006/relationships" id="256" r:id="Rfd9ad350b3984020"/>
    <p:sldId xmlns:r="http://schemas.openxmlformats.org/officeDocument/2006/relationships" id="257" r:id="Rc76b74a620084f08"/>
    <p:sldId xmlns:r="http://schemas.openxmlformats.org/officeDocument/2006/relationships" id="258" r:id="R0d6f33212b924c89"/>
    <p:sldId xmlns:r="http://schemas.openxmlformats.org/officeDocument/2006/relationships" id="259" r:id="R0711f0f8bcde46ca"/>
    <p:sldId xmlns:r="http://schemas.openxmlformats.org/officeDocument/2006/relationships" id="260" r:id="R243c860a00854096"/>
    <p:sldId xmlns:r="http://schemas.openxmlformats.org/officeDocument/2006/relationships" id="261" r:id="R002c69cfd5704f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4fb7bb35194aaf" /><Relationship Type="http://schemas.openxmlformats.org/officeDocument/2006/relationships/slide" Target="/ppt/slides/slide1.xml" Id="Rfd9ad350b3984020" /><Relationship Type="http://schemas.openxmlformats.org/officeDocument/2006/relationships/slide" Target="/ppt/slides/slide2.xml" Id="Rc76b74a620084f08" /><Relationship Type="http://schemas.openxmlformats.org/officeDocument/2006/relationships/slide" Target="/ppt/slides/slide3.xml" Id="R0d6f33212b924c89" /><Relationship Type="http://schemas.openxmlformats.org/officeDocument/2006/relationships/slide" Target="/ppt/slides/slide4.xml" Id="R0711f0f8bcde46ca" /><Relationship Type="http://schemas.openxmlformats.org/officeDocument/2006/relationships/slide" Target="/ppt/slides/slide5.xml" Id="R243c860a00854096" /><Relationship Type="http://schemas.openxmlformats.org/officeDocument/2006/relationships/slide" Target="/ppt/slides/slide6.xml" Id="R002c69cfd5704f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5a420d3f374a8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259b3a0f84ab8" /><Relationship Type="http://schemas.openxmlformats.org/officeDocument/2006/relationships/theme" Target="/ppt/slideMasters/theme/theme1.xml" Id="Re049185f6e1b47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3259b3a0f84a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00986c04f4f8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0f33c56fd44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0a14c730945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df71c462c643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85ab264b440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30aecf4ff44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CR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CR BYGG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SAMMILS CHRISTER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GULLBERG ROLF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991 361 421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CR BYGG AS</a:t>
            </a:r>
          </a:p>
        </p:txBody>
      </p:sp>
    </p:spTree>
  </p:cSld>
  <p:clrMapOvr>
    <a:masterClrMapping xmlns:a="http://schemas.openxmlformats.org/drawingml/2006/main"/>
  </p:clrMapOvr>
</p:sld>
</file>