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85f7af49e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33726fd974e6a"/>
  </p:sldMasterIdLst>
  <p:sldIdLst>
    <p:sldId xmlns:r="http://schemas.openxmlformats.org/officeDocument/2006/relationships" id="256" r:id="R1c8eff5be89047b7"/>
    <p:sldId xmlns:r="http://schemas.openxmlformats.org/officeDocument/2006/relationships" id="257" r:id="R0837fab55cf14dda"/>
    <p:sldId xmlns:r="http://schemas.openxmlformats.org/officeDocument/2006/relationships" id="258" r:id="R10a80d213edc4126"/>
    <p:sldId xmlns:r="http://schemas.openxmlformats.org/officeDocument/2006/relationships" id="259" r:id="Rcb16d001486048c7"/>
    <p:sldId xmlns:r="http://schemas.openxmlformats.org/officeDocument/2006/relationships" id="260" r:id="R0a3a5d535413423a"/>
    <p:sldId xmlns:r="http://schemas.openxmlformats.org/officeDocument/2006/relationships" id="261" r:id="R34e9f78fa4a74f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33726fd974e6a" /><Relationship Type="http://schemas.openxmlformats.org/officeDocument/2006/relationships/slide" Target="/ppt/slides/slide1.xml" Id="R1c8eff5be89047b7" /><Relationship Type="http://schemas.openxmlformats.org/officeDocument/2006/relationships/slide" Target="/ppt/slides/slide2.xml" Id="R0837fab55cf14dda" /><Relationship Type="http://schemas.openxmlformats.org/officeDocument/2006/relationships/slide" Target="/ppt/slides/slide3.xml" Id="R10a80d213edc4126" /><Relationship Type="http://schemas.openxmlformats.org/officeDocument/2006/relationships/slide" Target="/ppt/slides/slide4.xml" Id="Rcb16d001486048c7" /><Relationship Type="http://schemas.openxmlformats.org/officeDocument/2006/relationships/slide" Target="/ppt/slides/slide5.xml" Id="R0a3a5d535413423a" /><Relationship Type="http://schemas.openxmlformats.org/officeDocument/2006/relationships/slide" Target="/ppt/slides/slide6.xml" Id="R34e9f78fa4a74f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4a9329591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2e55dcc3447b8" /><Relationship Type="http://schemas.openxmlformats.org/officeDocument/2006/relationships/theme" Target="/ppt/slideMasters/theme/theme1.xml" Id="R2552a4f4982c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02e55dcc34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f53794b6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c6b429714d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44f815900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bbfc916e8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b1e6d33d4a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7718a19e6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SHORE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SHORE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HEDENSKOU KVARME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Thorsens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991 361 839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SHORE AS</a:t>
            </a:r>
          </a:p>
        </p:txBody>
      </p:sp>
    </p:spTree>
  </p:cSld>
  <p:clrMapOvr>
    <a:masterClrMapping xmlns:a="http://schemas.openxmlformats.org/drawingml/2006/main"/>
  </p:clrMapOvr>
</p:sld>
</file>