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d7276cd2c240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137a54bd845d9"/>
  </p:sldMasterIdLst>
  <p:sldIdLst>
    <p:sldId xmlns:r="http://schemas.openxmlformats.org/officeDocument/2006/relationships" id="256" r:id="R3d5db94398cf4375"/>
    <p:sldId xmlns:r="http://schemas.openxmlformats.org/officeDocument/2006/relationships" id="257" r:id="R79ad1619f2474598"/>
    <p:sldId xmlns:r="http://schemas.openxmlformats.org/officeDocument/2006/relationships" id="258" r:id="Rbdc5e707f3704c51"/>
    <p:sldId xmlns:r="http://schemas.openxmlformats.org/officeDocument/2006/relationships" id="259" r:id="R338f0d37637744a5"/>
    <p:sldId xmlns:r="http://schemas.openxmlformats.org/officeDocument/2006/relationships" id="260" r:id="R0dc1ed6a70fe480b"/>
    <p:sldId xmlns:r="http://schemas.openxmlformats.org/officeDocument/2006/relationships" id="261" r:id="R2e63a9d18c854bf6"/>
    <p:sldId xmlns:r="http://schemas.openxmlformats.org/officeDocument/2006/relationships" id="262" r:id="Re0153ecdd791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137a54bd845d9" /><Relationship Type="http://schemas.openxmlformats.org/officeDocument/2006/relationships/slide" Target="/ppt/slides/slide1.xml" Id="R3d5db94398cf4375" /><Relationship Type="http://schemas.openxmlformats.org/officeDocument/2006/relationships/slide" Target="/ppt/slides/slide2.xml" Id="R79ad1619f2474598" /><Relationship Type="http://schemas.openxmlformats.org/officeDocument/2006/relationships/slide" Target="/ppt/slides/slide3.xml" Id="Rbdc5e707f3704c51" /><Relationship Type="http://schemas.openxmlformats.org/officeDocument/2006/relationships/slide" Target="/ppt/slides/slide4.xml" Id="R338f0d37637744a5" /><Relationship Type="http://schemas.openxmlformats.org/officeDocument/2006/relationships/slide" Target="/ppt/slides/slide5.xml" Id="R0dc1ed6a70fe480b" /><Relationship Type="http://schemas.openxmlformats.org/officeDocument/2006/relationships/slide" Target="/ppt/slides/slide6.xml" Id="R2e63a9d18c854bf6" /><Relationship Type="http://schemas.openxmlformats.org/officeDocument/2006/relationships/slide" Target="/ppt/slides/slide7.xml" Id="Re0153ecdd791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cc36ea80a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d91893ec64b43" /><Relationship Type="http://schemas.openxmlformats.org/officeDocument/2006/relationships/theme" Target="/ppt/slideMasters/theme/theme1.xml" Id="R07d817f58b2647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d91893ec6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217fa00bf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6333f6341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bf2979225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8e9a3f6e5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e8dd7af1c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d07992d0440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9f54297d4d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LINTHO STEINMILJØ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LINTHO STEINMILJØ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LINTHO STEINMILJØ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LINTHO STEINMILJØ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LINTHO STEINMILJØ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LINTHO STEINMILJØ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50 196 377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15 092 827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LINTHO STEINMILJØ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LINTHO KJELL ERIK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LINTHO LENA MARIE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LIPPESTAD STINA A LINTHO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LINTHO STEINMILJØ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Fiskerudveien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991 372 474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LINTHO STEINMILJØ AS</a:t>
            </a:r>
          </a:p>
        </p:txBody>
      </p:sp>
    </p:spTree>
  </p:cSld>
  <p:clrMapOvr>
    <a:masterClrMapping xmlns:a="http://schemas.openxmlformats.org/drawingml/2006/main"/>
  </p:clrMapOvr>
</p:sld>
</file>