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ff90a8b9b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541e820b64085"/>
  </p:sldMasterIdLst>
  <p:sldIdLst>
    <p:sldId xmlns:r="http://schemas.openxmlformats.org/officeDocument/2006/relationships" id="256" r:id="R77cac764fac74e8d"/>
    <p:sldId xmlns:r="http://schemas.openxmlformats.org/officeDocument/2006/relationships" id="257" r:id="Ra59b7563ef724fee"/>
    <p:sldId xmlns:r="http://schemas.openxmlformats.org/officeDocument/2006/relationships" id="258" r:id="Rabb7524cc35a4330"/>
    <p:sldId xmlns:r="http://schemas.openxmlformats.org/officeDocument/2006/relationships" id="259" r:id="R32eb273adc704734"/>
    <p:sldId xmlns:r="http://schemas.openxmlformats.org/officeDocument/2006/relationships" id="260" r:id="R132b51ac334e4222"/>
    <p:sldId xmlns:r="http://schemas.openxmlformats.org/officeDocument/2006/relationships" id="261" r:id="R42cc1f40977b4531"/>
    <p:sldId xmlns:r="http://schemas.openxmlformats.org/officeDocument/2006/relationships" id="262" r:id="R1026b10b348b44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541e820b64085" /><Relationship Type="http://schemas.openxmlformats.org/officeDocument/2006/relationships/slide" Target="/ppt/slides/slide1.xml" Id="R77cac764fac74e8d" /><Relationship Type="http://schemas.openxmlformats.org/officeDocument/2006/relationships/slide" Target="/ppt/slides/slide2.xml" Id="Ra59b7563ef724fee" /><Relationship Type="http://schemas.openxmlformats.org/officeDocument/2006/relationships/slide" Target="/ppt/slides/slide3.xml" Id="Rabb7524cc35a4330" /><Relationship Type="http://schemas.openxmlformats.org/officeDocument/2006/relationships/slide" Target="/ppt/slides/slide4.xml" Id="R32eb273adc704734" /><Relationship Type="http://schemas.openxmlformats.org/officeDocument/2006/relationships/slide" Target="/ppt/slides/slide5.xml" Id="R132b51ac334e4222" /><Relationship Type="http://schemas.openxmlformats.org/officeDocument/2006/relationships/slide" Target="/ppt/slides/slide6.xml" Id="R42cc1f40977b4531" /><Relationship Type="http://schemas.openxmlformats.org/officeDocument/2006/relationships/slide" Target="/ppt/slides/slide7.xml" Id="R1026b10b348b44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1749dae72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20c7aa0e455e" /><Relationship Type="http://schemas.openxmlformats.org/officeDocument/2006/relationships/theme" Target="/ppt/slideMasters/theme/theme1.xml" Id="R8775cff3ce4c45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2d20c7aa0e45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c7d23589e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9ea70be39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6221f9c7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6fd24ef3a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bec39971740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8094b10347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afb8a43a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KJETIL RAMSLIE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