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be599c55b2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b46d6167c1453e"/>
  </p:sldMasterIdLst>
  <p:sldIdLst>
    <p:sldId xmlns:r="http://schemas.openxmlformats.org/officeDocument/2006/relationships" id="256" r:id="R8b70cad50bbd485b"/>
    <p:sldId xmlns:r="http://schemas.openxmlformats.org/officeDocument/2006/relationships" id="257" r:id="R347ebde603104779"/>
    <p:sldId xmlns:r="http://schemas.openxmlformats.org/officeDocument/2006/relationships" id="258" r:id="Rdb5761b4be99447e"/>
    <p:sldId xmlns:r="http://schemas.openxmlformats.org/officeDocument/2006/relationships" id="259" r:id="R1457ceb5dbac4c9f"/>
    <p:sldId xmlns:r="http://schemas.openxmlformats.org/officeDocument/2006/relationships" id="260" r:id="R1f836007c90148d7"/>
    <p:sldId xmlns:r="http://schemas.openxmlformats.org/officeDocument/2006/relationships" id="261" r:id="R2765729b1091417b"/>
    <p:sldId xmlns:r="http://schemas.openxmlformats.org/officeDocument/2006/relationships" id="262" r:id="R42fcd32d6d66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46d6167c1453e" /><Relationship Type="http://schemas.openxmlformats.org/officeDocument/2006/relationships/slide" Target="/ppt/slides/slide1.xml" Id="R8b70cad50bbd485b" /><Relationship Type="http://schemas.openxmlformats.org/officeDocument/2006/relationships/slide" Target="/ppt/slides/slide2.xml" Id="R347ebde603104779" /><Relationship Type="http://schemas.openxmlformats.org/officeDocument/2006/relationships/slide" Target="/ppt/slides/slide3.xml" Id="Rdb5761b4be99447e" /><Relationship Type="http://schemas.openxmlformats.org/officeDocument/2006/relationships/slide" Target="/ppt/slides/slide4.xml" Id="R1457ceb5dbac4c9f" /><Relationship Type="http://schemas.openxmlformats.org/officeDocument/2006/relationships/slide" Target="/ppt/slides/slide5.xml" Id="R1f836007c90148d7" /><Relationship Type="http://schemas.openxmlformats.org/officeDocument/2006/relationships/slide" Target="/ppt/slides/slide6.xml" Id="R2765729b1091417b" /><Relationship Type="http://schemas.openxmlformats.org/officeDocument/2006/relationships/slide" Target="/ppt/slides/slide7.xml" Id="R42fcd32d6d66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e27079a82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11396469a43e9" /><Relationship Type="http://schemas.openxmlformats.org/officeDocument/2006/relationships/theme" Target="/ppt/slideMasters/theme/theme1.xml" Id="Rff90d82d473548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11396469a43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99962d437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6d5dc9561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bd15580f743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f887e979b4a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0189248f746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1146592f145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0f1f64c2849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GUNDESØ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GUNDESØ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−260 669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14 207 552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14 293 953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GUNDESØ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ANDREAS GUNDESØ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EIDEM GUNDESØ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EIDEM GUNDESØ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Hartmanns vei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991 380 930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