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beab8c32a94c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fd73038f75467f"/>
  </p:sldMasterIdLst>
  <p:sldIdLst>
    <p:sldId xmlns:r="http://schemas.openxmlformats.org/officeDocument/2006/relationships" id="256" r:id="R6b32acbc25514e4e"/>
    <p:sldId xmlns:r="http://schemas.openxmlformats.org/officeDocument/2006/relationships" id="257" r:id="R1bf2743c4b064b00"/>
    <p:sldId xmlns:r="http://schemas.openxmlformats.org/officeDocument/2006/relationships" id="258" r:id="R9bfdfa2920b84100"/>
    <p:sldId xmlns:r="http://schemas.openxmlformats.org/officeDocument/2006/relationships" id="259" r:id="Rf17aef5af207460c"/>
    <p:sldId xmlns:r="http://schemas.openxmlformats.org/officeDocument/2006/relationships" id="260" r:id="Rd016a852eb654841"/>
    <p:sldId xmlns:r="http://schemas.openxmlformats.org/officeDocument/2006/relationships" id="261" r:id="R7d50e5ac4599412f"/>
    <p:sldId xmlns:r="http://schemas.openxmlformats.org/officeDocument/2006/relationships" id="262" r:id="Ra862979e33484e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fd73038f75467f" /><Relationship Type="http://schemas.openxmlformats.org/officeDocument/2006/relationships/slide" Target="/ppt/slides/slide1.xml" Id="R6b32acbc25514e4e" /><Relationship Type="http://schemas.openxmlformats.org/officeDocument/2006/relationships/slide" Target="/ppt/slides/slide2.xml" Id="R1bf2743c4b064b00" /><Relationship Type="http://schemas.openxmlformats.org/officeDocument/2006/relationships/slide" Target="/ppt/slides/slide3.xml" Id="R9bfdfa2920b84100" /><Relationship Type="http://schemas.openxmlformats.org/officeDocument/2006/relationships/slide" Target="/ppt/slides/slide4.xml" Id="Rf17aef5af207460c" /><Relationship Type="http://schemas.openxmlformats.org/officeDocument/2006/relationships/slide" Target="/ppt/slides/slide5.xml" Id="Rd016a852eb654841" /><Relationship Type="http://schemas.openxmlformats.org/officeDocument/2006/relationships/slide" Target="/ppt/slides/slide6.xml" Id="R7d50e5ac4599412f" /><Relationship Type="http://schemas.openxmlformats.org/officeDocument/2006/relationships/slide" Target="/ppt/slides/slide7.xml" Id="Ra862979e33484e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f7ca94190c42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18e9537d74ba5" /><Relationship Type="http://schemas.openxmlformats.org/officeDocument/2006/relationships/theme" Target="/ppt/slideMasters/theme/theme1.xml" Id="R19f6b127496c4d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c18e9537d74b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15996543e4e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c972d9a904a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3a6aa221a4a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52577321e46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17c52156a41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9610104be4d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33839597a46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WLC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WLC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WLC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WLC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WLC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WLC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1 416 249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7 424 492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7 451 152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WLC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HAUGLI FRODE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WIIK JØRN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WLC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WLC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jorn@brdal-regnskap.no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991 392 882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WLC AS</a:t>
            </a:r>
          </a:p>
        </p:txBody>
      </p:sp>
    </p:spTree>
  </p:cSld>
  <p:clrMapOvr>
    <a:masterClrMapping xmlns:a="http://schemas.openxmlformats.org/drawingml/2006/main"/>
  </p:clrMapOvr>
</p:sld>
</file>