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3f23cde28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1ecf40c5b41b4"/>
  </p:sldMasterIdLst>
  <p:sldIdLst>
    <p:sldId xmlns:r="http://schemas.openxmlformats.org/officeDocument/2006/relationships" id="256" r:id="Rc849c4553ff24c3e"/>
    <p:sldId xmlns:r="http://schemas.openxmlformats.org/officeDocument/2006/relationships" id="257" r:id="Rea28945887f04d6d"/>
    <p:sldId xmlns:r="http://schemas.openxmlformats.org/officeDocument/2006/relationships" id="258" r:id="R38d7cc06a6354828"/>
    <p:sldId xmlns:r="http://schemas.openxmlformats.org/officeDocument/2006/relationships" id="259" r:id="R26f4c8a5490340f4"/>
    <p:sldId xmlns:r="http://schemas.openxmlformats.org/officeDocument/2006/relationships" id="260" r:id="R3126558cf3184e94"/>
    <p:sldId xmlns:r="http://schemas.openxmlformats.org/officeDocument/2006/relationships" id="261" r:id="R8d06d1ec3040440e"/>
    <p:sldId xmlns:r="http://schemas.openxmlformats.org/officeDocument/2006/relationships" id="262" r:id="R2aaeeeb0b7cd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1ecf40c5b41b4" /><Relationship Type="http://schemas.openxmlformats.org/officeDocument/2006/relationships/slide" Target="/ppt/slides/slide1.xml" Id="Rc849c4553ff24c3e" /><Relationship Type="http://schemas.openxmlformats.org/officeDocument/2006/relationships/slide" Target="/ppt/slides/slide2.xml" Id="Rea28945887f04d6d" /><Relationship Type="http://schemas.openxmlformats.org/officeDocument/2006/relationships/slide" Target="/ppt/slides/slide3.xml" Id="R38d7cc06a6354828" /><Relationship Type="http://schemas.openxmlformats.org/officeDocument/2006/relationships/slide" Target="/ppt/slides/slide4.xml" Id="R26f4c8a5490340f4" /><Relationship Type="http://schemas.openxmlformats.org/officeDocument/2006/relationships/slide" Target="/ppt/slides/slide5.xml" Id="R3126558cf3184e94" /><Relationship Type="http://schemas.openxmlformats.org/officeDocument/2006/relationships/slide" Target="/ppt/slides/slide6.xml" Id="R8d06d1ec3040440e" /><Relationship Type="http://schemas.openxmlformats.org/officeDocument/2006/relationships/slide" Target="/ppt/slides/slide7.xml" Id="R2aaeeeb0b7cd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02fba636a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7df0d6b74fc2" /><Relationship Type="http://schemas.openxmlformats.org/officeDocument/2006/relationships/theme" Target="/ppt/slideMasters/theme/theme1.xml" Id="R7530e0fddd97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b7df0d6b7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1ef190449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3ff7f78d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4070e51b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65dc3dd10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d5fc3ca4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fd72bfd14a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4f1464977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MANARA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35 345 383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204 097 406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216 056 720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ANDREAS FOLDAL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ANTIGONE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FORA CAPITAL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YEYATI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ANDREAS FOLDAL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Liomveien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991 399 100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MANARA AS</a:t>
            </a:r>
          </a:p>
        </p:txBody>
      </p:sp>
    </p:spTree>
  </p:cSld>
  <p:clrMapOvr>
    <a:masterClrMapping xmlns:a="http://schemas.openxmlformats.org/drawingml/2006/main"/>
  </p:clrMapOvr>
</p:sld>
</file>