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bb1e74249d46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1fdac273e1486e"/>
  </p:sldMasterIdLst>
  <p:sldIdLst>
    <p:sldId xmlns:r="http://schemas.openxmlformats.org/officeDocument/2006/relationships" id="256" r:id="Rb196ef7d43584b96"/>
    <p:sldId xmlns:r="http://schemas.openxmlformats.org/officeDocument/2006/relationships" id="257" r:id="R6b57299b4a1e4b07"/>
    <p:sldId xmlns:r="http://schemas.openxmlformats.org/officeDocument/2006/relationships" id="258" r:id="Rfd8eabc2324f4401"/>
    <p:sldId xmlns:r="http://schemas.openxmlformats.org/officeDocument/2006/relationships" id="259" r:id="Rbd257325bf0f4ae8"/>
    <p:sldId xmlns:r="http://schemas.openxmlformats.org/officeDocument/2006/relationships" id="260" r:id="Re2c077a0d8054588"/>
    <p:sldId xmlns:r="http://schemas.openxmlformats.org/officeDocument/2006/relationships" id="261" r:id="R497171fd627e4ab1"/>
    <p:sldId xmlns:r="http://schemas.openxmlformats.org/officeDocument/2006/relationships" id="262" r:id="Rca34473afce64f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fdac273e1486e" /><Relationship Type="http://schemas.openxmlformats.org/officeDocument/2006/relationships/slide" Target="/ppt/slides/slide1.xml" Id="Rb196ef7d43584b96" /><Relationship Type="http://schemas.openxmlformats.org/officeDocument/2006/relationships/slide" Target="/ppt/slides/slide2.xml" Id="R6b57299b4a1e4b07" /><Relationship Type="http://schemas.openxmlformats.org/officeDocument/2006/relationships/slide" Target="/ppt/slides/slide3.xml" Id="Rfd8eabc2324f4401" /><Relationship Type="http://schemas.openxmlformats.org/officeDocument/2006/relationships/slide" Target="/ppt/slides/slide4.xml" Id="Rbd257325bf0f4ae8" /><Relationship Type="http://schemas.openxmlformats.org/officeDocument/2006/relationships/slide" Target="/ppt/slides/slide5.xml" Id="Re2c077a0d8054588" /><Relationship Type="http://schemas.openxmlformats.org/officeDocument/2006/relationships/slide" Target="/ppt/slides/slide6.xml" Id="R497171fd627e4ab1" /><Relationship Type="http://schemas.openxmlformats.org/officeDocument/2006/relationships/slide" Target="/ppt/slides/slide7.xml" Id="Rca34473afce64f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fa181f05d4f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a19dea7b94105" /><Relationship Type="http://schemas.openxmlformats.org/officeDocument/2006/relationships/theme" Target="/ppt/slideMasters/theme/theme1.xml" Id="R94cc3958676145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7a19dea7b941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84122685743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a6205148a4b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9f99cf98948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765a5b72d41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67b604f334d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9d49d79dd4c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feda37b714e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KJERBY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KJERBY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234 041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1 489 270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13 449 684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13 491 264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BREIBY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Einarvikgata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anne.breiby@kjerby.no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991 402 586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KJERBY AS</a:t>
            </a:r>
          </a:p>
        </p:txBody>
      </p:sp>
    </p:spTree>
  </p:cSld>
  <p:clrMapOvr>
    <a:masterClrMapping xmlns:a="http://schemas.openxmlformats.org/drawingml/2006/main"/>
  </p:clrMapOvr>
</p:sld>
</file>