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66deb1ac5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0c6b2883f49bd"/>
  </p:sldMasterIdLst>
  <p:sldIdLst>
    <p:sldId xmlns:r="http://schemas.openxmlformats.org/officeDocument/2006/relationships" id="256" r:id="Rff141320ac084dae"/>
    <p:sldId xmlns:r="http://schemas.openxmlformats.org/officeDocument/2006/relationships" id="257" r:id="R3f05da18fcec467a"/>
    <p:sldId xmlns:r="http://schemas.openxmlformats.org/officeDocument/2006/relationships" id="258" r:id="Re49d915b9f094a3a"/>
    <p:sldId xmlns:r="http://schemas.openxmlformats.org/officeDocument/2006/relationships" id="259" r:id="Ra7b0b6b17b984bd0"/>
    <p:sldId xmlns:r="http://schemas.openxmlformats.org/officeDocument/2006/relationships" id="260" r:id="R5c3d41e05fc0485d"/>
    <p:sldId xmlns:r="http://schemas.openxmlformats.org/officeDocument/2006/relationships" id="261" r:id="Re6872843efd14d0d"/>
    <p:sldId xmlns:r="http://schemas.openxmlformats.org/officeDocument/2006/relationships" id="262" r:id="Rf459b8a48e95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0c6b2883f49bd" /><Relationship Type="http://schemas.openxmlformats.org/officeDocument/2006/relationships/slide" Target="/ppt/slides/slide1.xml" Id="Rff141320ac084dae" /><Relationship Type="http://schemas.openxmlformats.org/officeDocument/2006/relationships/slide" Target="/ppt/slides/slide2.xml" Id="R3f05da18fcec467a" /><Relationship Type="http://schemas.openxmlformats.org/officeDocument/2006/relationships/slide" Target="/ppt/slides/slide3.xml" Id="Re49d915b9f094a3a" /><Relationship Type="http://schemas.openxmlformats.org/officeDocument/2006/relationships/slide" Target="/ppt/slides/slide4.xml" Id="Ra7b0b6b17b984bd0" /><Relationship Type="http://schemas.openxmlformats.org/officeDocument/2006/relationships/slide" Target="/ppt/slides/slide5.xml" Id="R5c3d41e05fc0485d" /><Relationship Type="http://schemas.openxmlformats.org/officeDocument/2006/relationships/slide" Target="/ppt/slides/slide6.xml" Id="Re6872843efd14d0d" /><Relationship Type="http://schemas.openxmlformats.org/officeDocument/2006/relationships/slide" Target="/ppt/slides/slide7.xml" Id="Rf459b8a48e95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4a34c4d9b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0d14120c64423" /><Relationship Type="http://schemas.openxmlformats.org/officeDocument/2006/relationships/theme" Target="/ppt/slideMasters/theme/theme1.xml" Id="R84dea7a97a9c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0d14120c6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1509cc8f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4939b107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3a828be53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9184cd108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3f360683b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e1d42d35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33d95fc0b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ASCIANO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ASCIANO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17 488 543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ASCIANO INVEST AS</a:t>
            </a:r>
          </a:p>
        </p:txBody>
      </p:sp>
    </p:spTree>
  </p:cSld>
  <p:clrMapOvr>
    <a:masterClrMapping xmlns:a="http://schemas.openxmlformats.org/drawingml/2006/main"/>
  </p:clrMapOvr>
</p:sld>
</file>