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96d8a7a0e640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9af3fb0b0e45cf"/>
  </p:sldMasterIdLst>
  <p:sldIdLst>
    <p:sldId xmlns:r="http://schemas.openxmlformats.org/officeDocument/2006/relationships" id="256" r:id="R09bf19717b02489b"/>
    <p:sldId xmlns:r="http://schemas.openxmlformats.org/officeDocument/2006/relationships" id="257" r:id="R4b20467512454fb1"/>
    <p:sldId xmlns:r="http://schemas.openxmlformats.org/officeDocument/2006/relationships" id="258" r:id="Rffdde3333228433e"/>
    <p:sldId xmlns:r="http://schemas.openxmlformats.org/officeDocument/2006/relationships" id="259" r:id="R193637f012cb4f93"/>
    <p:sldId xmlns:r="http://schemas.openxmlformats.org/officeDocument/2006/relationships" id="260" r:id="R70fed2ccbb144ce6"/>
    <p:sldId xmlns:r="http://schemas.openxmlformats.org/officeDocument/2006/relationships" id="261" r:id="R9949ac3ef55e45b5"/>
    <p:sldId xmlns:r="http://schemas.openxmlformats.org/officeDocument/2006/relationships" id="262" r:id="R9b0d107ee5244b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af3fb0b0e45cf" /><Relationship Type="http://schemas.openxmlformats.org/officeDocument/2006/relationships/slide" Target="/ppt/slides/slide1.xml" Id="R09bf19717b02489b" /><Relationship Type="http://schemas.openxmlformats.org/officeDocument/2006/relationships/slide" Target="/ppt/slides/slide2.xml" Id="R4b20467512454fb1" /><Relationship Type="http://schemas.openxmlformats.org/officeDocument/2006/relationships/slide" Target="/ppt/slides/slide3.xml" Id="Rffdde3333228433e" /><Relationship Type="http://schemas.openxmlformats.org/officeDocument/2006/relationships/slide" Target="/ppt/slides/slide4.xml" Id="R193637f012cb4f93" /><Relationship Type="http://schemas.openxmlformats.org/officeDocument/2006/relationships/slide" Target="/ppt/slides/slide5.xml" Id="R70fed2ccbb144ce6" /><Relationship Type="http://schemas.openxmlformats.org/officeDocument/2006/relationships/slide" Target="/ppt/slides/slide6.xml" Id="R9949ac3ef55e45b5" /><Relationship Type="http://schemas.openxmlformats.org/officeDocument/2006/relationships/slide" Target="/ppt/slides/slide7.xml" Id="R9b0d107ee5244b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897da3674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c74a955574980" /><Relationship Type="http://schemas.openxmlformats.org/officeDocument/2006/relationships/theme" Target="/ppt/slideMasters/theme/theme1.xml" Id="Rfd5a2e53eb4e46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6c74a9555749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f1f1c7b0942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210adf37740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5a2e5fb804a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e9fd324ba4d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bae9129e447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f2f16ca8640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d54a3e66f49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PARATA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341 444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1 660 469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2 663 214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AGNITIO AS  –  78,5 %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CLAUSEN REKNESKAP AS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MYRLAND REIDUN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Jotunvegen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991 405 518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