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7ce57eb0a4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2a05a439754d92"/>
  </p:sldMasterIdLst>
  <p:sldIdLst>
    <p:sldId xmlns:r="http://schemas.openxmlformats.org/officeDocument/2006/relationships" id="256" r:id="R800e554917744730"/>
    <p:sldId xmlns:r="http://schemas.openxmlformats.org/officeDocument/2006/relationships" id="257" r:id="R5cb764cc95ee41d8"/>
    <p:sldId xmlns:r="http://schemas.openxmlformats.org/officeDocument/2006/relationships" id="258" r:id="R2d8c536d0d3e44e0"/>
    <p:sldId xmlns:r="http://schemas.openxmlformats.org/officeDocument/2006/relationships" id="259" r:id="R20f8c1262389400a"/>
    <p:sldId xmlns:r="http://schemas.openxmlformats.org/officeDocument/2006/relationships" id="260" r:id="R2e7cda1d142843eb"/>
    <p:sldId xmlns:r="http://schemas.openxmlformats.org/officeDocument/2006/relationships" id="261" r:id="R7641586269df45e1"/>
    <p:sldId xmlns:r="http://schemas.openxmlformats.org/officeDocument/2006/relationships" id="262" r:id="R857eaca7200e4e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a05a439754d92" /><Relationship Type="http://schemas.openxmlformats.org/officeDocument/2006/relationships/slide" Target="/ppt/slides/slide1.xml" Id="R800e554917744730" /><Relationship Type="http://schemas.openxmlformats.org/officeDocument/2006/relationships/slide" Target="/ppt/slides/slide2.xml" Id="R5cb764cc95ee41d8" /><Relationship Type="http://schemas.openxmlformats.org/officeDocument/2006/relationships/slide" Target="/ppt/slides/slide3.xml" Id="R2d8c536d0d3e44e0" /><Relationship Type="http://schemas.openxmlformats.org/officeDocument/2006/relationships/slide" Target="/ppt/slides/slide4.xml" Id="R20f8c1262389400a" /><Relationship Type="http://schemas.openxmlformats.org/officeDocument/2006/relationships/slide" Target="/ppt/slides/slide5.xml" Id="R2e7cda1d142843eb" /><Relationship Type="http://schemas.openxmlformats.org/officeDocument/2006/relationships/slide" Target="/ppt/slides/slide6.xml" Id="R7641586269df45e1" /><Relationship Type="http://schemas.openxmlformats.org/officeDocument/2006/relationships/slide" Target="/ppt/slides/slide7.xml" Id="R857eaca7200e4e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78398ef27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4989492964c32" /><Relationship Type="http://schemas.openxmlformats.org/officeDocument/2006/relationships/theme" Target="/ppt/slideMasters/theme/theme1.xml" Id="R74a54e5153504d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498949296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1f7373eea4a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98957252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702435ce4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684d7a684f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1366e49bc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e32e8d2c45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6a9b386a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VENSET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16 465 259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16 048 586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17 062 969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97 717 919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105 413 454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KJÆR JAKOBSEN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KONGSLI JAKOBSEN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ØYSTEIN JAKOBSEN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ØYSTEIN JAKOBSEN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991 419 535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VENSET HOLDING AS</a:t>
            </a:r>
          </a:p>
        </p:txBody>
      </p:sp>
    </p:spTree>
  </p:cSld>
  <p:clrMapOvr>
    <a:masterClrMapping xmlns:a="http://schemas.openxmlformats.org/drawingml/2006/main"/>
  </p:clrMapOvr>
</p:sld>
</file>