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4eb2d3e9d1a4d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23dfe1173646dc"/>
  </p:sldMasterIdLst>
  <p:sldIdLst>
    <p:sldId xmlns:r="http://schemas.openxmlformats.org/officeDocument/2006/relationships" id="256" r:id="Raed043d07ec94a89"/>
    <p:sldId xmlns:r="http://schemas.openxmlformats.org/officeDocument/2006/relationships" id="257" r:id="R7bbfc2734ba243ff"/>
    <p:sldId xmlns:r="http://schemas.openxmlformats.org/officeDocument/2006/relationships" id="258" r:id="R06522e1e3f694f0f"/>
    <p:sldId xmlns:r="http://schemas.openxmlformats.org/officeDocument/2006/relationships" id="259" r:id="Re496c3034c554f7b"/>
    <p:sldId xmlns:r="http://schemas.openxmlformats.org/officeDocument/2006/relationships" id="260" r:id="R3f27ca60e2684de8"/>
    <p:sldId xmlns:r="http://schemas.openxmlformats.org/officeDocument/2006/relationships" id="261" r:id="R87615029f2bd41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23dfe1173646dc" /><Relationship Type="http://schemas.openxmlformats.org/officeDocument/2006/relationships/slide" Target="/ppt/slides/slide1.xml" Id="Raed043d07ec94a89" /><Relationship Type="http://schemas.openxmlformats.org/officeDocument/2006/relationships/slide" Target="/ppt/slides/slide2.xml" Id="R7bbfc2734ba243ff" /><Relationship Type="http://schemas.openxmlformats.org/officeDocument/2006/relationships/slide" Target="/ppt/slides/slide3.xml" Id="R06522e1e3f694f0f" /><Relationship Type="http://schemas.openxmlformats.org/officeDocument/2006/relationships/slide" Target="/ppt/slides/slide4.xml" Id="Re496c3034c554f7b" /><Relationship Type="http://schemas.openxmlformats.org/officeDocument/2006/relationships/slide" Target="/ppt/slides/slide5.xml" Id="R3f27ca60e2684de8" /><Relationship Type="http://schemas.openxmlformats.org/officeDocument/2006/relationships/slide" Target="/ppt/slides/slide6.xml" Id="R87615029f2bd41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994ad6398541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80fafb507e48c0" /><Relationship Type="http://schemas.openxmlformats.org/officeDocument/2006/relationships/theme" Target="/ppt/slideMasters/theme/theme1.xml" Id="Rcd5bcd350e014f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80fafb507e48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fa84244cdb4b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ab51cb5e3648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5c96261943407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58a44e4d8442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80ad21a5384f4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18070f83b944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BODØ MEGLEREN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MEGLEREN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BODØ MEGLEREN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MEGLEREN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MEGLEREN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MEGLEREN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SIVERTSEN JOHNNY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ANGELL THOMAS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LIMSTRAND STÅLE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MEGLEREN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991 419 713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BODØ MEGLEREN AS</a:t>
            </a:r>
          </a:p>
        </p:txBody>
      </p:sp>
    </p:spTree>
  </p:cSld>
  <p:clrMapOvr>
    <a:masterClrMapping xmlns:a="http://schemas.openxmlformats.org/drawingml/2006/main"/>
  </p:clrMapOvr>
</p:sld>
</file>