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a9cc572dc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3318d51a24b1a"/>
  </p:sldMasterIdLst>
  <p:sldIdLst>
    <p:sldId xmlns:r="http://schemas.openxmlformats.org/officeDocument/2006/relationships" id="256" r:id="Rc386e912bb7941a6"/>
    <p:sldId xmlns:r="http://schemas.openxmlformats.org/officeDocument/2006/relationships" id="257" r:id="Rc328988df6b34da8"/>
    <p:sldId xmlns:r="http://schemas.openxmlformats.org/officeDocument/2006/relationships" id="258" r:id="R6211874dfe314390"/>
    <p:sldId xmlns:r="http://schemas.openxmlformats.org/officeDocument/2006/relationships" id="259" r:id="R7139b2b3b1834d31"/>
    <p:sldId xmlns:r="http://schemas.openxmlformats.org/officeDocument/2006/relationships" id="260" r:id="R97565e3fbd8b4f9a"/>
    <p:sldId xmlns:r="http://schemas.openxmlformats.org/officeDocument/2006/relationships" id="261" r:id="R6386fcbf830b4bf4"/>
    <p:sldId xmlns:r="http://schemas.openxmlformats.org/officeDocument/2006/relationships" id="262" r:id="R4cc60f6768df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3318d51a24b1a" /><Relationship Type="http://schemas.openxmlformats.org/officeDocument/2006/relationships/slide" Target="/ppt/slides/slide1.xml" Id="Rc386e912bb7941a6" /><Relationship Type="http://schemas.openxmlformats.org/officeDocument/2006/relationships/slide" Target="/ppt/slides/slide2.xml" Id="Rc328988df6b34da8" /><Relationship Type="http://schemas.openxmlformats.org/officeDocument/2006/relationships/slide" Target="/ppt/slides/slide3.xml" Id="R6211874dfe314390" /><Relationship Type="http://schemas.openxmlformats.org/officeDocument/2006/relationships/slide" Target="/ppt/slides/slide4.xml" Id="R7139b2b3b1834d31" /><Relationship Type="http://schemas.openxmlformats.org/officeDocument/2006/relationships/slide" Target="/ppt/slides/slide5.xml" Id="R97565e3fbd8b4f9a" /><Relationship Type="http://schemas.openxmlformats.org/officeDocument/2006/relationships/slide" Target="/ppt/slides/slide6.xml" Id="R6386fcbf830b4bf4" /><Relationship Type="http://schemas.openxmlformats.org/officeDocument/2006/relationships/slide" Target="/ppt/slides/slide7.xml" Id="R4cc60f6768df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574a9b7f6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c58585f3948a8" /><Relationship Type="http://schemas.openxmlformats.org/officeDocument/2006/relationships/theme" Target="/ppt/slideMasters/theme/theme1.xml" Id="Ra6c7a1a35a554d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c58585f39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e13d61ada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377f6baa1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8b8601352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cca1b8314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6e2fa958249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0684f7453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50e33f02c49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